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63" r:id="rId5"/>
    <p:sldId id="259" r:id="rId6"/>
    <p:sldId id="261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B829A-31C8-47F2-A83A-3DB0AC886A85}" v="28" dt="2023-04-17T23:52:39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4" y="48"/>
      </p:cViewPr>
      <p:guideLst>
        <p:guide orient="horz" pos="709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Madruga" userId="c9960ba6-28b3-45cb-a1d3-e20ae288598f" providerId="ADAL" clId="{A67B829A-31C8-47F2-A83A-3DB0AC886A85}"/>
    <pc:docChg chg="undo custSel addSld delSld modSld sldOrd replTag">
      <pc:chgData name="Paulo Madruga" userId="c9960ba6-28b3-45cb-a1d3-e20ae288598f" providerId="ADAL" clId="{A67B829A-31C8-47F2-A83A-3DB0AC886A85}" dt="2023-04-17T23:54:21.522" v="3994" actId="47"/>
      <pc:docMkLst>
        <pc:docMk/>
      </pc:docMkLst>
      <pc:sldChg chg="addSp delSp modSp mod">
        <pc:chgData name="Paulo Madruga" userId="c9960ba6-28b3-45cb-a1d3-e20ae288598f" providerId="ADAL" clId="{A67B829A-31C8-47F2-A83A-3DB0AC886A85}" dt="2023-04-17T23:51:23.648" v="3921"/>
        <pc:sldMkLst>
          <pc:docMk/>
          <pc:sldMk cId="2086560617" sldId="256"/>
        </pc:sldMkLst>
        <pc:spChg chg="add del mod replST delST">
          <ac:chgData name="Paulo Madruga" userId="c9960ba6-28b3-45cb-a1d3-e20ae288598f" providerId="ADAL" clId="{A67B829A-31C8-47F2-A83A-3DB0AC886A85}" dt="2023-04-17T23:51:21.827" v="3920"/>
          <ac:spMkLst>
            <pc:docMk/>
            <pc:sldMk cId="2086560617" sldId="256"/>
            <ac:spMk id="4" creationId="{433A8235-A5BE-C01E-618D-E27B3B027224}"/>
          </ac:spMkLst>
        </pc:spChg>
        <pc:spChg chg="mod replST delST">
          <ac:chgData name="Paulo Madruga" userId="c9960ba6-28b3-45cb-a1d3-e20ae288598f" providerId="ADAL" clId="{A67B829A-31C8-47F2-A83A-3DB0AC886A85}" dt="2023-04-17T23:51:23.648" v="3921"/>
          <ac:spMkLst>
            <pc:docMk/>
            <pc:sldMk cId="2086560617" sldId="256"/>
            <ac:spMk id="5" creationId="{769532BE-85CB-53DA-2DA2-83B57D01FA50}"/>
          </ac:spMkLst>
        </pc:spChg>
      </pc:sldChg>
      <pc:sldChg chg="addSp delSp modSp del mod">
        <pc:chgData name="Paulo Madruga" userId="c9960ba6-28b3-45cb-a1d3-e20ae288598f" providerId="ADAL" clId="{A67B829A-31C8-47F2-A83A-3DB0AC886A85}" dt="2023-04-17T23:46:06.915" v="3865" actId="47"/>
        <pc:sldMkLst>
          <pc:docMk/>
          <pc:sldMk cId="1621367062" sldId="257"/>
        </pc:sldMkLst>
        <pc:spChg chg="add del mod replST delST">
          <ac:chgData name="Paulo Madruga" userId="c9960ba6-28b3-45cb-a1d3-e20ae288598f" providerId="ADAL" clId="{A67B829A-31C8-47F2-A83A-3DB0AC886A85}" dt="2023-04-17T22:23:17.837" v="381" actId="478"/>
          <ac:spMkLst>
            <pc:docMk/>
            <pc:sldMk cId="1621367062" sldId="257"/>
            <ac:spMk id="2" creationId="{9CE46CC5-89CE-4989-9D17-F7FE46F94C88}"/>
          </ac:spMkLst>
        </pc:spChg>
        <pc:spChg chg="add del mod replST delST">
          <ac:chgData name="Paulo Madruga" userId="c9960ba6-28b3-45cb-a1d3-e20ae288598f" providerId="ADAL" clId="{A67B829A-31C8-47F2-A83A-3DB0AC886A85}" dt="2023-04-17T22:57:10.241" v="2546" actId="14100"/>
          <ac:spMkLst>
            <pc:docMk/>
            <pc:sldMk cId="1621367062" sldId="257"/>
            <ac:spMk id="4" creationId="{64D487AC-E3B0-9255-99F5-4F9879857C6B}"/>
          </ac:spMkLst>
        </pc:spChg>
        <pc:spChg chg="del replST delST">
          <ac:chgData name="Paulo Madruga" userId="c9960ba6-28b3-45cb-a1d3-e20ae288598f" providerId="ADAL" clId="{A67B829A-31C8-47F2-A83A-3DB0AC886A85}" dt="2023-04-17T22:23:00.053" v="372" actId="478"/>
          <ac:spMkLst>
            <pc:docMk/>
            <pc:sldMk cId="1621367062" sldId="257"/>
            <ac:spMk id="5" creationId="{F1AB3FAE-8B6F-81DA-B812-D45479EF7257}"/>
          </ac:spMkLst>
        </pc:spChg>
        <pc:spChg chg="add del mod replST delST">
          <ac:chgData name="Paulo Madruga" userId="c9960ba6-28b3-45cb-a1d3-e20ae288598f" providerId="ADAL" clId="{A67B829A-31C8-47F2-A83A-3DB0AC886A85}" dt="2023-04-17T22:22:17.578" v="346" actId="478"/>
          <ac:spMkLst>
            <pc:docMk/>
            <pc:sldMk cId="1621367062" sldId="257"/>
            <ac:spMk id="6" creationId="{8A78EE6D-E242-4D1F-A49D-E7A13834E96E}"/>
          </ac:spMkLst>
        </pc:spChg>
        <pc:spChg chg="del mod topLvl">
          <ac:chgData name="Paulo Madruga" userId="c9960ba6-28b3-45cb-a1d3-e20ae288598f" providerId="ADAL" clId="{A67B829A-31C8-47F2-A83A-3DB0AC886A85}" dt="2023-04-17T22:22:22.570" v="348" actId="478"/>
          <ac:spMkLst>
            <pc:docMk/>
            <pc:sldMk cId="1621367062" sldId="257"/>
            <ac:spMk id="8" creationId="{9C124A4B-115C-4252-8CDF-02AB46A689BD}"/>
          </ac:spMkLst>
        </pc:spChg>
        <pc:spChg chg="del mod">
          <ac:chgData name="Paulo Madruga" userId="c9960ba6-28b3-45cb-a1d3-e20ae288598f" providerId="ADAL" clId="{A67B829A-31C8-47F2-A83A-3DB0AC886A85}" dt="2023-04-17T22:22:20.001" v="347" actId="478"/>
          <ac:spMkLst>
            <pc:docMk/>
            <pc:sldMk cId="1621367062" sldId="257"/>
            <ac:spMk id="9" creationId="{7C271515-7A7C-4FB6-87A1-FE815860500A}"/>
          </ac:spMkLst>
        </pc:spChg>
        <pc:spChg chg="add del mod topLvl replST delST">
          <ac:chgData name="Paulo Madruga" userId="c9960ba6-28b3-45cb-a1d3-e20ae288598f" providerId="ADAL" clId="{A67B829A-31C8-47F2-A83A-3DB0AC886A85}" dt="2023-04-17T22:57:17.207" v="2550"/>
          <ac:spMkLst>
            <pc:docMk/>
            <pc:sldMk cId="1621367062" sldId="257"/>
            <ac:spMk id="10" creationId="{C9977198-C10C-4129-A581-178827A63158}"/>
          </ac:spMkLst>
        </pc:spChg>
        <pc:spChg chg="add del mod replST delST">
          <ac:chgData name="Paulo Madruga" userId="c9960ba6-28b3-45cb-a1d3-e20ae288598f" providerId="ADAL" clId="{A67B829A-31C8-47F2-A83A-3DB0AC886A85}" dt="2023-04-17T22:21:59.308" v="317"/>
          <ac:spMkLst>
            <pc:docMk/>
            <pc:sldMk cId="1621367062" sldId="257"/>
            <ac:spMk id="11" creationId="{32DE656F-FED8-493B-800A-53CE5066E096}"/>
          </ac:spMkLst>
        </pc:spChg>
        <pc:spChg chg="add mod replST delST">
          <ac:chgData name="Paulo Madruga" userId="c9960ba6-28b3-45cb-a1d3-e20ae288598f" providerId="ADAL" clId="{A67B829A-31C8-47F2-A83A-3DB0AC886A85}" dt="2023-04-17T23:36:17.177" v="3490"/>
          <ac:spMkLst>
            <pc:docMk/>
            <pc:sldMk cId="1621367062" sldId="257"/>
            <ac:spMk id="12" creationId="{E289573C-F72D-45A6-8D71-0926F81A1970}"/>
          </ac:spMkLst>
        </pc:spChg>
        <pc:grpChg chg="add del mod">
          <ac:chgData name="Paulo Madruga" userId="c9960ba6-28b3-45cb-a1d3-e20ae288598f" providerId="ADAL" clId="{A67B829A-31C8-47F2-A83A-3DB0AC886A85}" dt="2023-04-17T22:22:22.570" v="348" actId="478"/>
          <ac:grpSpMkLst>
            <pc:docMk/>
            <pc:sldMk cId="1621367062" sldId="257"/>
            <ac:grpSpMk id="7" creationId="{24A964F1-08F2-4029-95E2-517B637903A1}"/>
          </ac:grpSpMkLst>
        </pc:grpChg>
      </pc:sldChg>
      <pc:sldChg chg="addSp delSp modSp del mod">
        <pc:chgData name="Paulo Madruga" userId="c9960ba6-28b3-45cb-a1d3-e20ae288598f" providerId="ADAL" clId="{A67B829A-31C8-47F2-A83A-3DB0AC886A85}" dt="2023-04-17T23:54:21.522" v="3994" actId="47"/>
        <pc:sldMkLst>
          <pc:docMk/>
          <pc:sldMk cId="3710735929" sldId="258"/>
        </pc:sldMkLst>
        <pc:spChg chg="mod replST delST">
          <ac:chgData name="Paulo Madruga" userId="c9960ba6-28b3-45cb-a1d3-e20ae288598f" providerId="ADAL" clId="{A67B829A-31C8-47F2-A83A-3DB0AC886A85}" dt="2023-04-17T23:52:31.727" v="3936"/>
          <ac:spMkLst>
            <pc:docMk/>
            <pc:sldMk cId="3710735929" sldId="258"/>
            <ac:spMk id="4" creationId="{A5E20DF7-204E-81C6-939C-312ABAB0A9D3}"/>
          </ac:spMkLst>
        </pc:spChg>
        <pc:spChg chg="del replST delST">
          <ac:chgData name="Paulo Madruga" userId="c9960ba6-28b3-45cb-a1d3-e20ae288598f" providerId="ADAL" clId="{A67B829A-31C8-47F2-A83A-3DB0AC886A85}" dt="2023-04-17T23:30:05.546" v="3332" actId="478"/>
          <ac:spMkLst>
            <pc:docMk/>
            <pc:sldMk cId="3710735929" sldId="258"/>
            <ac:spMk id="5" creationId="{B3B0AFC9-7068-829D-42C9-88932EDFEF6B}"/>
          </ac:spMkLst>
        </pc:spChg>
        <pc:spChg chg="del replST delST">
          <ac:chgData name="Paulo Madruga" userId="c9960ba6-28b3-45cb-a1d3-e20ae288598f" providerId="ADAL" clId="{A67B829A-31C8-47F2-A83A-3DB0AC886A85}" dt="2023-04-17T23:30:10.030" v="3335" actId="478"/>
          <ac:spMkLst>
            <pc:docMk/>
            <pc:sldMk cId="3710735929" sldId="258"/>
            <ac:spMk id="6" creationId="{F932317D-313A-02EE-77EA-1A68FD4C8A16}"/>
          </ac:spMkLst>
        </pc:spChg>
        <pc:spChg chg="add mod replST delST">
          <ac:chgData name="Paulo Madruga" userId="c9960ba6-28b3-45cb-a1d3-e20ae288598f" providerId="ADAL" clId="{A67B829A-31C8-47F2-A83A-3DB0AC886A85}" dt="2023-04-17T23:30:15.003" v="3338"/>
          <ac:spMkLst>
            <pc:docMk/>
            <pc:sldMk cId="3710735929" sldId="258"/>
            <ac:spMk id="7" creationId="{E2991358-6AF5-46CD-8FD3-8C50639FB435}"/>
          </ac:spMkLst>
        </pc:spChg>
      </pc:sldChg>
      <pc:sldChg chg="addSp delSp modSp mod">
        <pc:chgData name="Paulo Madruga" userId="c9960ba6-28b3-45cb-a1d3-e20ae288598f" providerId="ADAL" clId="{A67B829A-31C8-47F2-A83A-3DB0AC886A85}" dt="2023-04-17T23:47:48.562" v="3883" actId="14100"/>
        <pc:sldMkLst>
          <pc:docMk/>
          <pc:sldMk cId="43750531" sldId="259"/>
        </pc:sldMkLst>
        <pc:spChg chg="del mod replST delST">
          <ac:chgData name="Paulo Madruga" userId="c9960ba6-28b3-45cb-a1d3-e20ae288598f" providerId="ADAL" clId="{A67B829A-31C8-47F2-A83A-3DB0AC886A85}" dt="2023-04-17T23:04:43.234" v="2696" actId="478"/>
          <ac:spMkLst>
            <pc:docMk/>
            <pc:sldMk cId="43750531" sldId="259"/>
            <ac:spMk id="4" creationId="{64D487AC-E3B0-9255-99F5-4F9879857C6B}"/>
          </ac:spMkLst>
        </pc:spChg>
        <pc:spChg chg="del replST delST">
          <ac:chgData name="Paulo Madruga" userId="c9960ba6-28b3-45cb-a1d3-e20ae288598f" providerId="ADAL" clId="{A67B829A-31C8-47F2-A83A-3DB0AC886A85}" dt="2023-04-17T23:04:46.252" v="2699" actId="478"/>
          <ac:spMkLst>
            <pc:docMk/>
            <pc:sldMk cId="43750531" sldId="259"/>
            <ac:spMk id="5" creationId="{F1AB3FAE-8B6F-81DA-B812-D45479EF7257}"/>
          </ac:spMkLst>
        </pc:spChg>
        <pc:spChg chg="add mod">
          <ac:chgData name="Paulo Madruga" userId="c9960ba6-28b3-45cb-a1d3-e20ae288598f" providerId="ADAL" clId="{A67B829A-31C8-47F2-A83A-3DB0AC886A85}" dt="2023-04-17T23:05:24.494" v="2707"/>
          <ac:spMkLst>
            <pc:docMk/>
            <pc:sldMk cId="43750531" sldId="259"/>
            <ac:spMk id="6" creationId="{FC3BD715-0553-474A-BEAA-1A35F52183B1}"/>
          </ac:spMkLst>
        </pc:spChg>
        <pc:spChg chg="add mod replST delST">
          <ac:chgData name="Paulo Madruga" userId="c9960ba6-28b3-45cb-a1d3-e20ae288598f" providerId="ADAL" clId="{A67B829A-31C8-47F2-A83A-3DB0AC886A85}" dt="2023-04-17T23:47:48.562" v="3883" actId="14100"/>
          <ac:spMkLst>
            <pc:docMk/>
            <pc:sldMk cId="43750531" sldId="259"/>
            <ac:spMk id="12" creationId="{16CA6873-34D7-4CC8-83CF-50207DAC0A1A}"/>
          </ac:spMkLst>
        </pc:spChg>
        <pc:spChg chg="add del mod replST delST">
          <ac:chgData name="Paulo Madruga" userId="c9960ba6-28b3-45cb-a1d3-e20ae288598f" providerId="ADAL" clId="{A67B829A-31C8-47F2-A83A-3DB0AC886A85}" dt="2023-04-17T23:10:28.181" v="2888" actId="478"/>
          <ac:spMkLst>
            <pc:docMk/>
            <pc:sldMk cId="43750531" sldId="259"/>
            <ac:spMk id="13" creationId="{01806168-2C91-44B0-A61C-323850D3F4C5}"/>
          </ac:spMkLst>
        </pc:spChg>
        <pc:spChg chg="add mod replST delST">
          <ac:chgData name="Paulo Madruga" userId="c9960ba6-28b3-45cb-a1d3-e20ae288598f" providerId="ADAL" clId="{A67B829A-31C8-47F2-A83A-3DB0AC886A85}" dt="2023-04-17T23:19:51.031" v="3036"/>
          <ac:spMkLst>
            <pc:docMk/>
            <pc:sldMk cId="43750531" sldId="259"/>
            <ac:spMk id="14" creationId="{1D5F785D-9C6C-4277-B654-92B871905122}"/>
          </ac:spMkLst>
        </pc:spChg>
        <pc:spChg chg="add mod replST delST">
          <ac:chgData name="Paulo Madruga" userId="c9960ba6-28b3-45cb-a1d3-e20ae288598f" providerId="ADAL" clId="{A67B829A-31C8-47F2-A83A-3DB0AC886A85}" dt="2023-04-17T23:19:36.636" v="3028" actId="1076"/>
          <ac:spMkLst>
            <pc:docMk/>
            <pc:sldMk cId="43750531" sldId="259"/>
            <ac:spMk id="15" creationId="{A1BB1482-1BE1-4C77-BD3C-BE0022A86A84}"/>
          </ac:spMkLst>
        </pc:spChg>
        <pc:spChg chg="add mod replST delST">
          <ac:chgData name="Paulo Madruga" userId="c9960ba6-28b3-45cb-a1d3-e20ae288598f" providerId="ADAL" clId="{A67B829A-31C8-47F2-A83A-3DB0AC886A85}" dt="2023-04-17T23:28:20.095" v="3246"/>
          <ac:spMkLst>
            <pc:docMk/>
            <pc:sldMk cId="43750531" sldId="259"/>
            <ac:spMk id="16" creationId="{162061EB-F665-4EDF-9EDA-4D1A7D8388E6}"/>
          </ac:spMkLst>
        </pc:spChg>
        <pc:picChg chg="add del mod">
          <ac:chgData name="Paulo Madruga" userId="c9960ba6-28b3-45cb-a1d3-e20ae288598f" providerId="ADAL" clId="{A67B829A-31C8-47F2-A83A-3DB0AC886A85}" dt="2023-04-17T23:05:06.305" v="2706" actId="478"/>
          <ac:picMkLst>
            <pc:docMk/>
            <pc:sldMk cId="43750531" sldId="259"/>
            <ac:picMk id="3" creationId="{95CA9445-CDAD-4C42-985F-14CCC0F22B09}"/>
          </ac:picMkLst>
        </pc:picChg>
        <pc:picChg chg="add mod">
          <ac:chgData name="Paulo Madruga" userId="c9960ba6-28b3-45cb-a1d3-e20ae288598f" providerId="ADAL" clId="{A67B829A-31C8-47F2-A83A-3DB0AC886A85}" dt="2023-04-17T23:09:18.930" v="2852" actId="1038"/>
          <ac:picMkLst>
            <pc:docMk/>
            <pc:sldMk cId="43750531" sldId="259"/>
            <ac:picMk id="7" creationId="{69EFCE9F-272C-4DE1-9C91-742F0BB9602D}"/>
          </ac:picMkLst>
        </pc:picChg>
        <pc:cxnChg chg="add mod">
          <ac:chgData name="Paulo Madruga" userId="c9960ba6-28b3-45cb-a1d3-e20ae288598f" providerId="ADAL" clId="{A67B829A-31C8-47F2-A83A-3DB0AC886A85}" dt="2023-04-17T23:12:36.529" v="3002" actId="1076"/>
          <ac:cxnSpMkLst>
            <pc:docMk/>
            <pc:sldMk cId="43750531" sldId="259"/>
            <ac:cxnSpMk id="9" creationId="{B93B12EE-0B9E-4C33-A7AF-C414B6FC0569}"/>
          </ac:cxnSpMkLst>
        </pc:cxnChg>
        <pc:cxnChg chg="add mod">
          <ac:chgData name="Paulo Madruga" userId="c9960ba6-28b3-45cb-a1d3-e20ae288598f" providerId="ADAL" clId="{A67B829A-31C8-47F2-A83A-3DB0AC886A85}" dt="2023-04-17T23:12:44.519" v="3003" actId="1076"/>
          <ac:cxnSpMkLst>
            <pc:docMk/>
            <pc:sldMk cId="43750531" sldId="259"/>
            <ac:cxnSpMk id="10" creationId="{AC6E5DE7-E38E-44F4-8FE0-AF68931E3848}"/>
          </ac:cxnSpMkLst>
        </pc:cxnChg>
      </pc:sldChg>
      <pc:sldChg chg="new del">
        <pc:chgData name="Paulo Madruga" userId="c9960ba6-28b3-45cb-a1d3-e20ae288598f" providerId="ADAL" clId="{A67B829A-31C8-47F2-A83A-3DB0AC886A85}" dt="2023-04-17T22:29:59.784" v="574" actId="47"/>
        <pc:sldMkLst>
          <pc:docMk/>
          <pc:sldMk cId="2258556457" sldId="260"/>
        </pc:sldMkLst>
      </pc:sldChg>
      <pc:sldChg chg="add del">
        <pc:chgData name="Paulo Madruga" userId="c9960ba6-28b3-45cb-a1d3-e20ae288598f" providerId="ADAL" clId="{A67B829A-31C8-47F2-A83A-3DB0AC886A85}" dt="2023-04-17T23:29:42.082" v="3324" actId="47"/>
        <pc:sldMkLst>
          <pc:docMk/>
          <pc:sldMk cId="2619278120" sldId="260"/>
        </pc:sldMkLst>
      </pc:sldChg>
      <pc:sldChg chg="addSp delSp modSp add mod setBg">
        <pc:chgData name="Paulo Madruga" userId="c9960ba6-28b3-45cb-a1d3-e20ae288598f" providerId="ADAL" clId="{A67B829A-31C8-47F2-A83A-3DB0AC886A85}" dt="2023-04-17T23:47:41.746" v="3880"/>
        <pc:sldMkLst>
          <pc:docMk/>
          <pc:sldMk cId="4126972781" sldId="261"/>
        </pc:sldMkLst>
        <pc:spChg chg="mod replST delST">
          <ac:chgData name="Paulo Madruga" userId="c9960ba6-28b3-45cb-a1d3-e20ae288598f" providerId="ADAL" clId="{A67B829A-31C8-47F2-A83A-3DB0AC886A85}" dt="2023-04-17T23:25:10.434" v="3127"/>
          <ac:spMkLst>
            <pc:docMk/>
            <pc:sldMk cId="4126972781" sldId="261"/>
            <ac:spMk id="6" creationId="{FC3BD715-0553-474A-BEAA-1A35F52183B1}"/>
          </ac:spMkLst>
        </pc:spChg>
        <pc:spChg chg="mod replST delST">
          <ac:chgData name="Paulo Madruga" userId="c9960ba6-28b3-45cb-a1d3-e20ae288598f" providerId="ADAL" clId="{A67B829A-31C8-47F2-A83A-3DB0AC886A85}" dt="2023-04-17T23:47:41.746" v="3880"/>
          <ac:spMkLst>
            <pc:docMk/>
            <pc:sldMk cId="4126972781" sldId="261"/>
            <ac:spMk id="12" creationId="{16CA6873-34D7-4CC8-83CF-50207DAC0A1A}"/>
          </ac:spMkLst>
        </pc:spChg>
        <pc:spChg chg="mod replST delST">
          <ac:chgData name="Paulo Madruga" userId="c9960ba6-28b3-45cb-a1d3-e20ae288598f" providerId="ADAL" clId="{A67B829A-31C8-47F2-A83A-3DB0AC886A85}" dt="2023-04-17T23:47:34.440" v="3877" actId="1076"/>
          <ac:spMkLst>
            <pc:docMk/>
            <pc:sldMk cId="4126972781" sldId="261"/>
            <ac:spMk id="14" creationId="{1D5F785D-9C6C-4277-B654-92B871905122}"/>
          </ac:spMkLst>
        </pc:spChg>
        <pc:spChg chg="mod replST delST">
          <ac:chgData name="Paulo Madruga" userId="c9960ba6-28b3-45cb-a1d3-e20ae288598f" providerId="ADAL" clId="{A67B829A-31C8-47F2-A83A-3DB0AC886A85}" dt="2023-04-17T23:29:11.513" v="3313"/>
          <ac:spMkLst>
            <pc:docMk/>
            <pc:sldMk cId="4126972781" sldId="261"/>
            <ac:spMk id="15" creationId="{A1BB1482-1BE1-4C77-BD3C-BE0022A86A84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18" creationId="{C2155060-1603-4218-A273-307663DE88C8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19" creationId="{4A09359F-C61C-4E72-A850-AAFEEAD959C4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20" creationId="{A623212B-4DBE-4D7A-A9B2-42A502A36A5E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21" creationId="{1D163ED0-B023-45C2-9214-66DD931CBD4F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22" creationId="{9E3EE28F-0EA0-409D-8AB0-249FECC23633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23" creationId="{A7071850-CF33-4C9A-9C62-41B51A026B31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24" creationId="{873F6F6D-425F-42B7-A3DC-62A40FC5A1AC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25" creationId="{4943067E-2AE1-462F-BBF4-5898E3F08F18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26" creationId="{18184BE2-65D4-4792-9A7E-08849956753D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27" creationId="{27262F4E-626C-445D-B591-3B6BD2F04250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28" creationId="{E8869E1D-1AE4-43EB-8B6D-D4750CCD7F4E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29" creationId="{9C59701F-B2F1-4666-B561-039C1E480268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30" creationId="{4E89CE57-1A7D-4C5B-853A-064A97113211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31" creationId="{19994E61-CC58-4DB6-8A66-DD1B6F59ECC2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32" creationId="{690D4959-2D86-4CA2-BBF0-FBD6E6F1705A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33" creationId="{8E0C4142-75D4-4D22-A724-DC082D66A106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34" creationId="{4CDF1D93-9021-477F-9785-9C469079DD5B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35" creationId="{B6292F57-9CEF-42C9-B2CD-CFDF51D63480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36" creationId="{F68845B6-9E41-4219-9E81-C6715E1A8522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37" creationId="{43131D5E-9B5B-4117-92FD-8E8B16DA6682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38" creationId="{9FE3F416-913B-4E5A-8E19-32492D3ADAF3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39" creationId="{307B0FA6-1655-44B3-A04D-D3517BAB030B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40" creationId="{2767A499-BEDD-4625-A7DE-3B6D2EA2C97C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41" creationId="{59F2FE7C-8FEA-4B2C-BB18-60873FB58EDD}"/>
          </ac:spMkLst>
        </pc:spChg>
        <pc:spChg chg="mod">
          <ac:chgData name="Paulo Madruga" userId="c9960ba6-28b3-45cb-a1d3-e20ae288598f" providerId="ADAL" clId="{A67B829A-31C8-47F2-A83A-3DB0AC886A85}" dt="2023-04-17T23:21:31.732" v="3094"/>
          <ac:spMkLst>
            <pc:docMk/>
            <pc:sldMk cId="4126972781" sldId="261"/>
            <ac:spMk id="42" creationId="{6A30FF09-7BCB-42E7-8C02-4F5367450ACE}"/>
          </ac:spMkLst>
        </pc:spChg>
        <pc:grpChg chg="add del mod">
          <ac:chgData name="Paulo Madruga" userId="c9960ba6-28b3-45cb-a1d3-e20ae288598f" providerId="ADAL" clId="{A67B829A-31C8-47F2-A83A-3DB0AC886A85}" dt="2023-04-17T23:22:00.580" v="3101"/>
          <ac:grpSpMkLst>
            <pc:docMk/>
            <pc:sldMk cId="4126972781" sldId="261"/>
            <ac:grpSpMk id="16" creationId="{3CC94C96-137F-4967-A8EA-4359C6290100}"/>
          </ac:grpSpMkLst>
        </pc:grpChg>
        <pc:graphicFrameChg chg="add del mod">
          <ac:chgData name="Paulo Madruga" userId="c9960ba6-28b3-45cb-a1d3-e20ae288598f" providerId="ADAL" clId="{A67B829A-31C8-47F2-A83A-3DB0AC886A85}" dt="2023-04-17T23:18:52.359" v="3021" actId="478"/>
          <ac:graphicFrameMkLst>
            <pc:docMk/>
            <pc:sldMk cId="4126972781" sldId="261"/>
            <ac:graphicFrameMk id="11" creationId="{C21FB8D9-BA5F-45C2-A24D-905D02278BA2}"/>
          </ac:graphicFrameMkLst>
        </pc:graphicFrameChg>
        <pc:picChg chg="add mod ord">
          <ac:chgData name="Paulo Madruga" userId="c9960ba6-28b3-45cb-a1d3-e20ae288598f" providerId="ADAL" clId="{A67B829A-31C8-47F2-A83A-3DB0AC886A85}" dt="2023-04-17T23:25:55.805" v="3148" actId="1076"/>
          <ac:picMkLst>
            <pc:docMk/>
            <pc:sldMk cId="4126972781" sldId="261"/>
            <ac:picMk id="2" creationId="{104CB8EC-C123-44C2-9157-CE1FE2C4FE7C}"/>
          </ac:picMkLst>
        </pc:picChg>
        <pc:picChg chg="del">
          <ac:chgData name="Paulo Madruga" userId="c9960ba6-28b3-45cb-a1d3-e20ae288598f" providerId="ADAL" clId="{A67B829A-31C8-47F2-A83A-3DB0AC886A85}" dt="2023-04-17T23:13:16.621" v="3011" actId="478"/>
          <ac:picMkLst>
            <pc:docMk/>
            <pc:sldMk cId="4126972781" sldId="261"/>
            <ac:picMk id="7" creationId="{69EFCE9F-272C-4DE1-9C91-742F0BB9602D}"/>
          </ac:picMkLst>
        </pc:picChg>
        <pc:picChg chg="add mod ord">
          <ac:chgData name="Paulo Madruga" userId="c9960ba6-28b3-45cb-a1d3-e20ae288598f" providerId="ADAL" clId="{A67B829A-31C8-47F2-A83A-3DB0AC886A85}" dt="2023-04-17T23:24:03.026" v="3114" actId="14100"/>
          <ac:picMkLst>
            <pc:docMk/>
            <pc:sldMk cId="4126972781" sldId="261"/>
            <ac:picMk id="13" creationId="{291E944B-2DE5-4D41-9281-888339902778}"/>
          </ac:picMkLst>
        </pc:picChg>
        <pc:picChg chg="mod">
          <ac:chgData name="Paulo Madruga" userId="c9960ba6-28b3-45cb-a1d3-e20ae288598f" providerId="ADAL" clId="{A67B829A-31C8-47F2-A83A-3DB0AC886A85}" dt="2023-04-17T23:21:31.732" v="3094"/>
          <ac:picMkLst>
            <pc:docMk/>
            <pc:sldMk cId="4126972781" sldId="261"/>
            <ac:picMk id="17" creationId="{8AA5E74D-2353-4A45-A2CF-67C2CAE37459}"/>
          </ac:picMkLst>
        </pc:picChg>
        <pc:cxnChg chg="del">
          <ac:chgData name="Paulo Madruga" userId="c9960ba6-28b3-45cb-a1d3-e20ae288598f" providerId="ADAL" clId="{A67B829A-31C8-47F2-A83A-3DB0AC886A85}" dt="2023-04-17T23:13:18.662" v="3012" actId="478"/>
          <ac:cxnSpMkLst>
            <pc:docMk/>
            <pc:sldMk cId="4126972781" sldId="261"/>
            <ac:cxnSpMk id="9" creationId="{B93B12EE-0B9E-4C33-A7AF-C414B6FC0569}"/>
          </ac:cxnSpMkLst>
        </pc:cxnChg>
        <pc:cxnChg chg="del">
          <ac:chgData name="Paulo Madruga" userId="c9960ba6-28b3-45cb-a1d3-e20ae288598f" providerId="ADAL" clId="{A67B829A-31C8-47F2-A83A-3DB0AC886A85}" dt="2023-04-17T23:13:20.572" v="3013" actId="478"/>
          <ac:cxnSpMkLst>
            <pc:docMk/>
            <pc:sldMk cId="4126972781" sldId="261"/>
            <ac:cxnSpMk id="10" creationId="{AC6E5DE7-E38E-44F4-8FE0-AF68931E3848}"/>
          </ac:cxnSpMkLst>
        </pc:cxnChg>
      </pc:sldChg>
      <pc:sldChg chg="add del setBg">
        <pc:chgData name="Paulo Madruga" userId="c9960ba6-28b3-45cb-a1d3-e20ae288598f" providerId="ADAL" clId="{A67B829A-31C8-47F2-A83A-3DB0AC886A85}" dt="2023-04-17T23:29:32.755" v="3320"/>
        <pc:sldMkLst>
          <pc:docMk/>
          <pc:sldMk cId="1049736485" sldId="262"/>
        </pc:sldMkLst>
      </pc:sldChg>
      <pc:sldChg chg="add del ord setBg">
        <pc:chgData name="Paulo Madruga" userId="c9960ba6-28b3-45cb-a1d3-e20ae288598f" providerId="ADAL" clId="{A67B829A-31C8-47F2-A83A-3DB0AC886A85}" dt="2023-04-17T23:29:23.304" v="3318"/>
        <pc:sldMkLst>
          <pc:docMk/>
          <pc:sldMk cId="1289099955" sldId="262"/>
        </pc:sldMkLst>
      </pc:sldChg>
      <pc:sldChg chg="add del ord">
        <pc:chgData name="Paulo Madruga" userId="c9960ba6-28b3-45cb-a1d3-e20ae288598f" providerId="ADAL" clId="{A67B829A-31C8-47F2-A83A-3DB0AC886A85}" dt="2023-04-17T23:49:34.943" v="3884" actId="47"/>
        <pc:sldMkLst>
          <pc:docMk/>
          <pc:sldMk cId="4106199174" sldId="262"/>
        </pc:sldMkLst>
      </pc:sldChg>
      <pc:sldChg chg="modSp add mod">
        <pc:chgData name="Paulo Madruga" userId="c9960ba6-28b3-45cb-a1d3-e20ae288598f" providerId="ADAL" clId="{A67B829A-31C8-47F2-A83A-3DB0AC886A85}" dt="2023-04-17T23:46:04.809" v="3864"/>
        <pc:sldMkLst>
          <pc:docMk/>
          <pc:sldMk cId="112583891" sldId="263"/>
        </pc:sldMkLst>
        <pc:spChg chg="mod replST delST">
          <ac:chgData name="Paulo Madruga" userId="c9960ba6-28b3-45cb-a1d3-e20ae288598f" providerId="ADAL" clId="{A67B829A-31C8-47F2-A83A-3DB0AC886A85}" dt="2023-04-17T23:46:04.809" v="3864"/>
          <ac:spMkLst>
            <pc:docMk/>
            <pc:sldMk cId="112583891" sldId="263"/>
            <ac:spMk id="12" creationId="{E289573C-F72D-45A6-8D71-0926F81A1970}"/>
          </ac:spMkLst>
        </pc:spChg>
      </pc:sldChg>
      <pc:sldChg chg="add del setBg">
        <pc:chgData name="Paulo Madruga" userId="c9960ba6-28b3-45cb-a1d3-e20ae288598f" providerId="ADAL" clId="{A67B829A-31C8-47F2-A83A-3DB0AC886A85}" dt="2023-04-17T23:36:26.935" v="3492"/>
        <pc:sldMkLst>
          <pc:docMk/>
          <pc:sldMk cId="4020347522" sldId="263"/>
        </pc:sldMkLst>
      </pc:sldChg>
      <pc:sldChg chg="add ord">
        <pc:chgData name="Paulo Madruga" userId="c9960ba6-28b3-45cb-a1d3-e20ae288598f" providerId="ADAL" clId="{A67B829A-31C8-47F2-A83A-3DB0AC886A85}" dt="2023-04-17T23:49:48.421" v="3887"/>
        <pc:sldMkLst>
          <pc:docMk/>
          <pc:sldMk cId="3309170773" sldId="264"/>
        </pc:sldMkLst>
      </pc:sldChg>
      <pc:sldChg chg="add del setBg">
        <pc:chgData name="Paulo Madruga" userId="c9960ba6-28b3-45cb-a1d3-e20ae288598f" providerId="ADAL" clId="{A67B829A-31C8-47F2-A83A-3DB0AC886A85}" dt="2023-04-17T23:51:31.310" v="3923"/>
        <pc:sldMkLst>
          <pc:docMk/>
          <pc:sldMk cId="2981603269" sldId="265"/>
        </pc:sldMkLst>
      </pc:sldChg>
      <pc:sldChg chg="addSp modSp add mod ord">
        <pc:chgData name="Paulo Madruga" userId="c9960ba6-28b3-45cb-a1d3-e20ae288598f" providerId="ADAL" clId="{A67B829A-31C8-47F2-A83A-3DB0AC886A85}" dt="2023-04-17T23:53:41.685" v="3993"/>
        <pc:sldMkLst>
          <pc:docMk/>
          <pc:sldMk cId="4074987926" sldId="265"/>
        </pc:sldMkLst>
        <pc:spChg chg="mod replST delST">
          <ac:chgData name="Paulo Madruga" userId="c9960ba6-28b3-45cb-a1d3-e20ae288598f" providerId="ADAL" clId="{A67B829A-31C8-47F2-A83A-3DB0AC886A85}" dt="2023-04-17T23:53:39.091" v="3990"/>
          <ac:spMkLst>
            <pc:docMk/>
            <pc:sldMk cId="4074987926" sldId="265"/>
            <ac:spMk id="4" creationId="{433A8235-A5BE-C01E-618D-E27B3B027224}"/>
          </ac:spMkLst>
        </pc:spChg>
        <pc:spChg chg="mod replST delST">
          <ac:chgData name="Paulo Madruga" userId="c9960ba6-28b3-45cb-a1d3-e20ae288598f" providerId="ADAL" clId="{A67B829A-31C8-47F2-A83A-3DB0AC886A85}" dt="2023-04-17T23:53:27.743" v="3981" actId="1076"/>
          <ac:spMkLst>
            <pc:docMk/>
            <pc:sldMk cId="4074987926" sldId="265"/>
            <ac:spMk id="5" creationId="{769532BE-85CB-53DA-2DA2-83B57D01FA50}"/>
          </ac:spMkLst>
        </pc:spChg>
        <pc:spChg chg="add mod replST delST">
          <ac:chgData name="Paulo Madruga" userId="c9960ba6-28b3-45cb-a1d3-e20ae288598f" providerId="ADAL" clId="{A67B829A-31C8-47F2-A83A-3DB0AC886A85}" dt="2023-04-17T23:53:41.685" v="3993"/>
          <ac:spMkLst>
            <pc:docMk/>
            <pc:sldMk cId="4074987926" sldId="265"/>
            <ac:spMk id="6" creationId="{092ECF36-D73A-434A-8A6C-3A322274DC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6294C-ADD7-D0E8-3D1B-7C3004C19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D743A-E259-0915-713B-A726EBAC6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CCB9F57-4FFF-10F4-6EC4-E3AC614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A4BF76C-406F-868A-6EDA-953A732C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B50C700-8245-58EC-D3F5-202B5BC1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88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9CA56-A9A0-FF24-71BD-003FA843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CFB85CE-1B76-F761-BD81-5A6C96453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623875-E6D3-D2CB-DB79-E658106F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50D7A8E-6ACF-EF83-1354-A3817744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7872AE-5E35-0EB2-70DD-47E99047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172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9E1CAC-0A0B-EF18-6D79-4123F2774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941EE1A-8FC3-9ADE-CF55-BF5ADB8D7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D08B709-67D0-5DD1-5E08-57F48327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D035537-FC3C-7387-1DE7-EBB8C997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E2E3A98-737C-5141-7D11-12535747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275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2B0C2-E3FE-5A44-BDDD-688AFCCF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FFD631-5187-DC33-E726-78161DC46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6CCA35B-4038-E70B-C274-A8E94437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87BBD77-D49B-5C3C-6789-5B9A2EB7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C5E9C84-BC1A-F649-5BA2-E891FDA3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780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06D09-E3EE-A629-82C1-ABB40FE0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F3F7B9C-D589-6440-A343-B5BE86061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4F75556-B4BD-3EC0-6B4D-8B230695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4ACC9-4DB0-0681-8EA4-17404FEC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70AEFBB-7CF5-D6C9-55C9-6C58737A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60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31EA-10BA-CCA9-BD22-244F2453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DB48A9-5DBA-7C20-8165-E0800BD79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4010E0-F475-9F0B-5CBA-865090421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39E3F3E-4A90-7F50-1C15-9D5E213E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36EF5EC-E72B-D9E5-1B97-CC2327BF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738152D-BB84-0CC3-5F04-EA23B635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082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90FF5-0382-5D04-8056-029FD10A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0608981-7EEB-AFFE-DB5D-D64072470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CC73364-50F4-6AA8-B090-F5E240F1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1A8A192-7110-08D3-DBF5-8214C2C1F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49BB623-A816-1626-34BA-DB003DE0B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9CBAE40-3EB1-147C-CE8C-C5B63CAC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7A2F471-0B59-D981-D8BC-E3539E7B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BEC2349-031C-4BF5-E190-986E6573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313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F1927-7BB3-8D22-BE90-D55D7878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621552B-8C28-68E4-AD5C-C1DFEBF1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6922A97-49B8-AF3C-2CDE-CBCACD20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899D5B6-2EDC-16CE-3C44-B416310A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113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D1702FC-859C-A689-6EAA-68E9EC5F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CB70CA1-FEA3-6FAB-A46F-4BE4C391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2290686-C0A7-19AA-2805-C35305B5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495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6218E-18EF-8FA2-C1FF-E3DDBEB0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6D0D744-49FA-C309-8735-9CE31FC6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61EAC37-F76B-C682-9C89-E8E8F14B0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1AB46AA-4BEB-1646-218D-4B12718E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31AC648-6E2F-7DEB-C626-B45736A6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7D8385C-C39B-1CFE-A6A1-8EABDE41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455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EF277-5A0A-71B6-E484-3EF9FD36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23E7D00-BA7D-6FCA-E37F-7AA49939A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22A10D1-79DA-DE11-B022-E8CBDBABD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B5368DB-58D9-0E77-E53F-4EE0D50D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7452691-12F8-D098-C1AB-1BAD3264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75A7FCE-50B8-A6C9-70EC-F1FFA23E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310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4A87F44-248E-36AC-92EF-4A655770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5C5E57-4EA0-977B-AB47-B3F3CDE5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A7E6653-73FB-6408-4710-28AA09794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B6248F4-B277-9069-D745-6AA193FB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9EBB2C0-A1F8-C21A-9768-8D66CE035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70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.madruga@parthenon.ey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.madruga@parthenon.ey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3A8235-A5BE-C01E-618D-E27B3B027224}"/>
              </a:ext>
            </a:extLst>
          </p:cNvPr>
          <p:cNvSpPr txBox="1"/>
          <p:nvPr/>
        </p:nvSpPr>
        <p:spPr>
          <a:xfrm>
            <a:off x="841970" y="3041200"/>
            <a:ext cx="6300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Coesão, convergência e atratividade </a:t>
            </a:r>
            <a:br>
              <a:rPr lang="pt-PT" sz="2400" dirty="0">
                <a:solidFill>
                  <a:schemeClr val="bg1"/>
                </a:solidFill>
              </a:rPr>
            </a:br>
            <a:r>
              <a:rPr lang="pt-PT" sz="2400" dirty="0">
                <a:solidFill>
                  <a:schemeClr val="bg1"/>
                </a:solidFill>
              </a:rPr>
              <a:t>em Portugal – Desafios para as politicas públicas </a:t>
            </a:r>
            <a:br>
              <a:rPr lang="pt-PT" sz="2400" dirty="0">
                <a:solidFill>
                  <a:schemeClr val="bg1"/>
                </a:solidFill>
              </a:rPr>
            </a:br>
            <a:r>
              <a:rPr lang="pt-PT" sz="2400" dirty="0">
                <a:solidFill>
                  <a:schemeClr val="bg1"/>
                </a:solidFill>
              </a:rPr>
              <a:t>de desenvolvimento regional </a:t>
            </a:r>
          </a:p>
          <a:p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9532BE-85CB-53DA-2DA2-83B57D01FA50}"/>
              </a:ext>
            </a:extLst>
          </p:cNvPr>
          <p:cNvSpPr txBox="1"/>
          <p:nvPr/>
        </p:nvSpPr>
        <p:spPr>
          <a:xfrm>
            <a:off x="841970" y="4882731"/>
            <a:ext cx="5254029" cy="87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Paulo Madruga </a:t>
            </a:r>
            <a:br>
              <a:rPr lang="pt-P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P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paulo.madruga@parthenon.ey.com</a:t>
            </a:r>
            <a:r>
              <a:rPr lang="pt-P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56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793" y="1125538"/>
            <a:ext cx="8808252" cy="80486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22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território é o local onde os atores e as políticas públicas se encontram</a:t>
            </a:r>
            <a:br>
              <a:rPr lang="pt-PT" sz="22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pt-PT" sz="22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 política de desenvolvimento regional é arte do encontro</a:t>
            </a:r>
            <a:endParaRPr lang="pt-PT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977198-C10C-4129-A581-178827A63158}"/>
              </a:ext>
            </a:extLst>
          </p:cNvPr>
          <p:cNvSpPr txBox="1">
            <a:spLocks/>
          </p:cNvSpPr>
          <p:nvPr/>
        </p:nvSpPr>
        <p:spPr>
          <a:xfrm>
            <a:off x="771282" y="1132602"/>
            <a:ext cx="732397" cy="80486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0" indent="0" algn="ctr" defTabSz="871401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26"/>
              </a:spcAft>
              <a:defRPr lang="en-US" sz="4000" dirty="0" smtClean="0">
                <a:solidFill>
                  <a:schemeClr val="bg1"/>
                </a:solidFill>
                <a:latin typeface="EYInterstate Regular" pitchFamily="2" charset="0"/>
                <a:ea typeface="+mn-ea"/>
                <a:cs typeface="+mn-cs"/>
              </a:defRPr>
            </a:lvl1pPr>
            <a:lvl2pPr marL="1392" indent="-1392" algn="l" defTabSz="871401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SzPct val="30000"/>
              <a:buFont typeface="Arial" charset="0"/>
              <a:defRPr lang="en-US" sz="800" dirty="0" smtClean="0">
                <a:solidFill>
                  <a:schemeClr val="tx1"/>
                </a:solidFill>
                <a:latin typeface="EYInterstate Light" pitchFamily="2" charset="0"/>
              </a:defRPr>
            </a:lvl2pPr>
            <a:lvl3pPr marL="159829" indent="-159829" algn="l" defTabSz="159829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Clr>
                <a:srgbClr val="FFFF00"/>
              </a:buClr>
              <a:buSzPct val="70000"/>
              <a:buFont typeface="Arial" pitchFamily="34" charset="0"/>
              <a:buChar char="►"/>
              <a:defRPr lang="en-US" sz="800" dirty="0" smtClean="0">
                <a:solidFill>
                  <a:schemeClr val="tx1"/>
                </a:solidFill>
                <a:latin typeface="EYInterstate Light" pitchFamily="2" charset="0"/>
              </a:defRPr>
            </a:lvl3pPr>
            <a:lvl4pPr marL="4170" indent="1196614" algn="l" defTabSz="871401" rtl="0" eaLnBrk="1" fontAlgn="base" hangingPunct="1">
              <a:lnSpc>
                <a:spcPts val="1052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defRPr lang="en-US" sz="800" baseline="0" dirty="0" smtClean="0">
                <a:solidFill>
                  <a:schemeClr val="tx1"/>
                </a:solidFill>
                <a:latin typeface="EYInterstate Light" pitchFamily="2" charset="0"/>
              </a:defRPr>
            </a:lvl4pPr>
            <a:lvl5pPr marL="77827" indent="-70880" algn="l" defTabSz="871401" rtl="0" eaLnBrk="1" fontAlgn="base" hangingPunct="1">
              <a:lnSpc>
                <a:spcPct val="130000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buChar char="►"/>
              <a:defRPr lang="en-US" sz="800" dirty="0" smtClean="0">
                <a:solidFill>
                  <a:schemeClr val="tx1"/>
                </a:solidFill>
                <a:latin typeface="EYInterstate Light" pitchFamily="2" charset="0"/>
              </a:defRPr>
            </a:lvl5pPr>
            <a:lvl6pPr marL="478090" indent="-70880" algn="l" defTabSz="871401" rtl="0" eaLnBrk="1" fontAlgn="base" hangingPunct="1">
              <a:lnSpc>
                <a:spcPct val="130000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buChar char="►"/>
              <a:defRPr lang="en-US" sz="800" b="1" dirty="0" smtClean="0">
                <a:solidFill>
                  <a:schemeClr val="tx1"/>
                </a:solidFill>
                <a:latin typeface="EYInterstate Light" pitchFamily="2" charset="0"/>
              </a:defRPr>
            </a:lvl6pPr>
            <a:lvl7pPr marL="878351" indent="-70880" algn="l" defTabSz="871401" rtl="0" eaLnBrk="1" fontAlgn="base" hangingPunct="1">
              <a:lnSpc>
                <a:spcPct val="130000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buChar char="►"/>
              <a:defRPr sz="800">
                <a:solidFill>
                  <a:schemeClr val="tx1"/>
                </a:solidFill>
                <a:latin typeface="EYInterstate Light" pitchFamily="2" charset="0"/>
              </a:defRPr>
            </a:lvl7pPr>
            <a:lvl8pPr marL="1278613" indent="-70880" algn="l" defTabSz="871401" rtl="0" eaLnBrk="1" fontAlgn="base" hangingPunct="1">
              <a:lnSpc>
                <a:spcPct val="130000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buChar char="►"/>
              <a:defRPr sz="800">
                <a:solidFill>
                  <a:schemeClr val="tx1"/>
                </a:solidFill>
                <a:latin typeface="EYInterstate Light" pitchFamily="2" charset="0"/>
              </a:defRPr>
            </a:lvl8pPr>
            <a:lvl9pPr marL="1678874" indent="-70880" algn="l" defTabSz="871401" rtl="0" eaLnBrk="1" fontAlgn="base" hangingPunct="1">
              <a:lnSpc>
                <a:spcPct val="130000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buChar char="►"/>
              <a:defRPr sz="800">
                <a:solidFill>
                  <a:schemeClr val="tx1"/>
                </a:solidFill>
                <a:latin typeface="EYInterstate Light" pitchFamily="2" charset="0"/>
              </a:defRPr>
            </a:lvl9pPr>
          </a:lstStyle>
          <a:p>
            <a:pPr>
              <a:defRPr/>
            </a:pPr>
            <a:endParaRPr lang="pt-PT" sz="3200" kern="0" dirty="0">
              <a:solidFill>
                <a:srgbClr val="FFFFFF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289573C-F72D-45A6-8D71-0926F81A1970}"/>
              </a:ext>
            </a:extLst>
          </p:cNvPr>
          <p:cNvSpPr txBox="1">
            <a:spLocks/>
          </p:cNvSpPr>
          <p:nvPr/>
        </p:nvSpPr>
        <p:spPr>
          <a:xfrm>
            <a:off x="771282" y="2184400"/>
            <a:ext cx="10750158" cy="3818321"/>
          </a:xfrm>
          <a:prstGeom prst="rect">
            <a:avLst/>
          </a:prstGeom>
          <a:solidFill>
            <a:schemeClr val="bg1"/>
          </a:solidFill>
        </p:spPr>
        <p:txBody>
          <a:bodyPr l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Coesão, convergência e atratividade – clarificando as ideias a partir dos resultados de Portugal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de desenvolvimento regional ≠ Agregação das políticas públicas das regiões </a:t>
            </a:r>
            <a:b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(gestão de externalidades, os jogos de soma positiva e relevância das diversas escalas territoriais)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Agentes económicos públicos e privados parceiros ativos nas diversas escalas territoriais (local, regional, nacional)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instrumentos da política de desenvolvimento regional – “Há mais vida para além dos Fundos Europeus”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Conteúdo “mínimo” da política pública de desenvolvimento regional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processo que concretiza uma estratégia, nacional, regional e local construída e apropriada pelos agentes económicos envolvidos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conjunto de instrumentos de politica pública que operacionalizam a estratégia, valorizam a diferenciação dos territórios e integram mecanismos de discriminação positiva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rede de governança colaborativa, compreensível e com capacidade de iniciativa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pt-PT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9">
            <a:extLst>
              <a:ext uri="{FF2B5EF4-FFF2-40B4-BE49-F238E27FC236}">
                <a16:creationId xmlns:a16="http://schemas.microsoft.com/office/drawing/2014/main" id="{FC3BD715-0553-474A-BEAA-1A35F521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582339" cy="522791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PIB </a:t>
            </a:r>
            <a:r>
              <a:rPr lang="pt-PT" sz="3200" i="1" dirty="0">
                <a:solidFill>
                  <a:schemeClr val="accent5">
                    <a:lumMod val="75000"/>
                  </a:schemeClr>
                </a:solidFill>
              </a:rPr>
              <a:t>per capita 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PPS NUTS II (UE27=100) – 2000-2021</a:t>
            </a:r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69EFCE9F-272C-4DE1-9C91-742F0BB9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51" y="1322621"/>
            <a:ext cx="7716681" cy="50246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3B12EE-0B9E-4C33-A7AF-C414B6FC0569}"/>
              </a:ext>
            </a:extLst>
          </p:cNvPr>
          <p:cNvCxnSpPr/>
          <p:nvPr/>
        </p:nvCxnSpPr>
        <p:spPr>
          <a:xfrm>
            <a:off x="3538197" y="1493579"/>
            <a:ext cx="6695090" cy="1366345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6E5DE7-E38E-44F4-8FE0-AF68931E3848}"/>
              </a:ext>
            </a:extLst>
          </p:cNvPr>
          <p:cNvCxnSpPr>
            <a:cxnSpLocks/>
          </p:cNvCxnSpPr>
          <p:nvPr/>
        </p:nvCxnSpPr>
        <p:spPr>
          <a:xfrm>
            <a:off x="3538197" y="5427005"/>
            <a:ext cx="669509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CA6873-34D7-4CC8-83CF-50207DAC0A1A}"/>
              </a:ext>
            </a:extLst>
          </p:cNvPr>
          <p:cNvSpPr/>
          <p:nvPr/>
        </p:nvSpPr>
        <p:spPr>
          <a:xfrm rot="20547241">
            <a:off x="435977" y="2554142"/>
            <a:ext cx="2551875" cy="11683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Um processo de coesão sem convergência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F785D-9C6C-4277-B654-92B871905122}"/>
              </a:ext>
            </a:extLst>
          </p:cNvPr>
          <p:cNvSpPr txBox="1"/>
          <p:nvPr/>
        </p:nvSpPr>
        <p:spPr>
          <a:xfrm>
            <a:off x="237562" y="1807420"/>
            <a:ext cx="226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As NUTS II de Portugal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BB1482-1BE1-4C77-BD3C-BE0022A86A84}"/>
              </a:ext>
            </a:extLst>
          </p:cNvPr>
          <p:cNvSpPr txBox="1"/>
          <p:nvPr/>
        </p:nvSpPr>
        <p:spPr>
          <a:xfrm>
            <a:off x="116764" y="5543910"/>
            <a:ext cx="251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i="1" dirty="0">
                <a:solidFill>
                  <a:schemeClr val="accent1">
                    <a:lumMod val="75000"/>
                  </a:schemeClr>
                </a:solidFill>
              </a:rPr>
              <a:t>“Um processo de coesão </a:t>
            </a:r>
            <a:br>
              <a:rPr lang="pt-PT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i="1" dirty="0">
                <a:solidFill>
                  <a:schemeClr val="accent1">
                    <a:lumMod val="75000"/>
                  </a:schemeClr>
                </a:solidFill>
              </a:rPr>
              <a:t>não virtuoso”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2061EB-F665-4EDF-9EDA-4D1A7D8388E6}"/>
              </a:ext>
            </a:extLst>
          </p:cNvPr>
          <p:cNvSpPr txBox="1"/>
          <p:nvPr/>
        </p:nvSpPr>
        <p:spPr>
          <a:xfrm>
            <a:off x="237563" y="4371680"/>
            <a:ext cx="224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Coesão interna com </a:t>
            </a:r>
            <a:br>
              <a:rPr lang="pt-P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divergência externa</a:t>
            </a:r>
          </a:p>
        </p:txBody>
      </p:sp>
    </p:spTree>
    <p:extLst>
      <p:ext uri="{BB962C8B-B14F-4D97-AF65-F5344CB8AC3E}">
        <p14:creationId xmlns:p14="http://schemas.microsoft.com/office/powerpoint/2010/main" val="4375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4CB8EC-C123-44C2-9157-CE1FE2C4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13" y="2284466"/>
            <a:ext cx="7291448" cy="4645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1E944B-2DE5-4D41-9281-88833990277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0"/>
            <a:ext cx="4978400" cy="6858000"/>
          </a:xfrm>
          <a:prstGeom prst="rect">
            <a:avLst/>
          </a:prstGeom>
        </p:spPr>
      </p:pic>
      <p:sp>
        <p:nvSpPr>
          <p:cNvPr id="6" name="Título 19">
            <a:extLst>
              <a:ext uri="{FF2B5EF4-FFF2-40B4-BE49-F238E27FC236}">
                <a16:creationId xmlns:a16="http://schemas.microsoft.com/office/drawing/2014/main" id="{FC3BD715-0553-474A-BEAA-1A35F521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90" y="226884"/>
            <a:ext cx="9582339" cy="522791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PIB </a:t>
            </a:r>
            <a:r>
              <a:rPr lang="pt-PT" sz="3200" i="1" dirty="0">
                <a:solidFill>
                  <a:schemeClr val="accent5">
                    <a:lumMod val="75000"/>
                  </a:schemeClr>
                </a:solidFill>
              </a:rPr>
              <a:t>per capita 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PPS NUTS III (UE28=100) – 2000-2019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CA6873-34D7-4CC8-83CF-50207DAC0A1A}"/>
              </a:ext>
            </a:extLst>
          </p:cNvPr>
          <p:cNvSpPr/>
          <p:nvPr/>
        </p:nvSpPr>
        <p:spPr>
          <a:xfrm rot="20547241">
            <a:off x="5189178" y="1067593"/>
            <a:ext cx="2215865" cy="11683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Um processo de convergência sem atratividade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F785D-9C6C-4277-B654-92B871905122}"/>
              </a:ext>
            </a:extLst>
          </p:cNvPr>
          <p:cNvSpPr txBox="1"/>
          <p:nvPr/>
        </p:nvSpPr>
        <p:spPr>
          <a:xfrm>
            <a:off x="293843" y="1365083"/>
            <a:ext cx="468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Convergência interna com despovoamento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BB1482-1BE1-4C77-BD3C-BE0022A86A84}"/>
              </a:ext>
            </a:extLst>
          </p:cNvPr>
          <p:cNvSpPr txBox="1"/>
          <p:nvPr/>
        </p:nvSpPr>
        <p:spPr>
          <a:xfrm>
            <a:off x="678222" y="1765548"/>
            <a:ext cx="3105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i="1" dirty="0">
                <a:solidFill>
                  <a:schemeClr val="accent1">
                    <a:lumMod val="75000"/>
                  </a:schemeClr>
                </a:solidFill>
              </a:rPr>
              <a:t>“Um processo de convergência </a:t>
            </a:r>
            <a:br>
              <a:rPr lang="pt-PT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i="1" dirty="0">
                <a:solidFill>
                  <a:schemeClr val="accent1">
                    <a:lumMod val="75000"/>
                  </a:schemeClr>
                </a:solidFill>
              </a:rPr>
              <a:t>não virtuoso”</a:t>
            </a:r>
          </a:p>
        </p:txBody>
      </p:sp>
    </p:spTree>
    <p:extLst>
      <p:ext uri="{BB962C8B-B14F-4D97-AF65-F5344CB8AC3E}">
        <p14:creationId xmlns:p14="http://schemas.microsoft.com/office/powerpoint/2010/main" val="412697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793" y="1125538"/>
            <a:ext cx="8808252" cy="80486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22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território é o local onde os atores e as políticas públicas se encontram</a:t>
            </a:r>
            <a:br>
              <a:rPr lang="pt-PT" sz="22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pt-PT" sz="22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 política de desenvolvimento regional é arte do encontro</a:t>
            </a:r>
            <a:endParaRPr lang="pt-PT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977198-C10C-4129-A581-178827A63158}"/>
              </a:ext>
            </a:extLst>
          </p:cNvPr>
          <p:cNvSpPr txBox="1">
            <a:spLocks/>
          </p:cNvSpPr>
          <p:nvPr/>
        </p:nvSpPr>
        <p:spPr>
          <a:xfrm>
            <a:off x="771282" y="1132602"/>
            <a:ext cx="732397" cy="80486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0" indent="0" algn="ctr" defTabSz="871401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26"/>
              </a:spcAft>
              <a:defRPr lang="en-US" sz="4000" dirty="0" smtClean="0">
                <a:solidFill>
                  <a:schemeClr val="bg1"/>
                </a:solidFill>
                <a:latin typeface="EYInterstate Regular" pitchFamily="2" charset="0"/>
                <a:ea typeface="+mn-ea"/>
                <a:cs typeface="+mn-cs"/>
              </a:defRPr>
            </a:lvl1pPr>
            <a:lvl2pPr marL="1392" indent="-1392" algn="l" defTabSz="871401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SzPct val="30000"/>
              <a:buFont typeface="Arial" charset="0"/>
              <a:defRPr lang="en-US" sz="800" dirty="0" smtClean="0">
                <a:solidFill>
                  <a:schemeClr val="tx1"/>
                </a:solidFill>
                <a:latin typeface="EYInterstate Light" pitchFamily="2" charset="0"/>
              </a:defRPr>
            </a:lvl2pPr>
            <a:lvl3pPr marL="159829" indent="-159829" algn="l" defTabSz="159829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Clr>
                <a:srgbClr val="FFFF00"/>
              </a:buClr>
              <a:buSzPct val="70000"/>
              <a:buFont typeface="Arial" pitchFamily="34" charset="0"/>
              <a:buChar char="►"/>
              <a:defRPr lang="en-US" sz="800" dirty="0" smtClean="0">
                <a:solidFill>
                  <a:schemeClr val="tx1"/>
                </a:solidFill>
                <a:latin typeface="EYInterstate Light" pitchFamily="2" charset="0"/>
              </a:defRPr>
            </a:lvl3pPr>
            <a:lvl4pPr marL="4170" indent="1196614" algn="l" defTabSz="871401" rtl="0" eaLnBrk="1" fontAlgn="base" hangingPunct="1">
              <a:lnSpc>
                <a:spcPts val="1052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defRPr lang="en-US" sz="800" baseline="0" dirty="0" smtClean="0">
                <a:solidFill>
                  <a:schemeClr val="tx1"/>
                </a:solidFill>
                <a:latin typeface="EYInterstate Light" pitchFamily="2" charset="0"/>
              </a:defRPr>
            </a:lvl4pPr>
            <a:lvl5pPr marL="77827" indent="-70880" algn="l" defTabSz="871401" rtl="0" eaLnBrk="1" fontAlgn="base" hangingPunct="1">
              <a:lnSpc>
                <a:spcPct val="130000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buChar char="►"/>
              <a:defRPr lang="en-US" sz="800" dirty="0" smtClean="0">
                <a:solidFill>
                  <a:schemeClr val="tx1"/>
                </a:solidFill>
                <a:latin typeface="EYInterstate Light" pitchFamily="2" charset="0"/>
              </a:defRPr>
            </a:lvl5pPr>
            <a:lvl6pPr marL="478090" indent="-70880" algn="l" defTabSz="871401" rtl="0" eaLnBrk="1" fontAlgn="base" hangingPunct="1">
              <a:lnSpc>
                <a:spcPct val="130000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buChar char="►"/>
              <a:defRPr lang="en-US" sz="800" b="1" dirty="0" smtClean="0">
                <a:solidFill>
                  <a:schemeClr val="tx1"/>
                </a:solidFill>
                <a:latin typeface="EYInterstate Light" pitchFamily="2" charset="0"/>
              </a:defRPr>
            </a:lvl6pPr>
            <a:lvl7pPr marL="878351" indent="-70880" algn="l" defTabSz="871401" rtl="0" eaLnBrk="1" fontAlgn="base" hangingPunct="1">
              <a:lnSpc>
                <a:spcPct val="130000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buChar char="►"/>
              <a:defRPr sz="800">
                <a:solidFill>
                  <a:schemeClr val="tx1"/>
                </a:solidFill>
                <a:latin typeface="EYInterstate Light" pitchFamily="2" charset="0"/>
              </a:defRPr>
            </a:lvl7pPr>
            <a:lvl8pPr marL="1278613" indent="-70880" algn="l" defTabSz="871401" rtl="0" eaLnBrk="1" fontAlgn="base" hangingPunct="1">
              <a:lnSpc>
                <a:spcPct val="130000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buChar char="►"/>
              <a:defRPr sz="800">
                <a:solidFill>
                  <a:schemeClr val="tx1"/>
                </a:solidFill>
                <a:latin typeface="EYInterstate Light" pitchFamily="2" charset="0"/>
              </a:defRPr>
            </a:lvl8pPr>
            <a:lvl9pPr marL="1678874" indent="-70880" algn="l" defTabSz="871401" rtl="0" eaLnBrk="1" fontAlgn="base" hangingPunct="1">
              <a:lnSpc>
                <a:spcPct val="130000"/>
              </a:lnSpc>
              <a:spcBef>
                <a:spcPts val="526"/>
              </a:spcBef>
              <a:spcAft>
                <a:spcPct val="0"/>
              </a:spcAft>
              <a:buSzPct val="30000"/>
              <a:buFont typeface="Arial" charset="0"/>
              <a:buChar char="►"/>
              <a:defRPr sz="800">
                <a:solidFill>
                  <a:schemeClr val="tx1"/>
                </a:solidFill>
                <a:latin typeface="EYInterstate Light" pitchFamily="2" charset="0"/>
              </a:defRPr>
            </a:lvl9pPr>
          </a:lstStyle>
          <a:p>
            <a:pPr>
              <a:defRPr/>
            </a:pPr>
            <a:endParaRPr lang="pt-PT" sz="3200" kern="0" dirty="0">
              <a:solidFill>
                <a:srgbClr val="FFFFFF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289573C-F72D-45A6-8D71-0926F81A1970}"/>
              </a:ext>
            </a:extLst>
          </p:cNvPr>
          <p:cNvSpPr txBox="1">
            <a:spLocks/>
          </p:cNvSpPr>
          <p:nvPr/>
        </p:nvSpPr>
        <p:spPr>
          <a:xfrm>
            <a:off x="771282" y="2184400"/>
            <a:ext cx="10750158" cy="3818321"/>
          </a:xfrm>
          <a:prstGeom prst="rect">
            <a:avLst/>
          </a:prstGeom>
          <a:solidFill>
            <a:schemeClr val="bg1"/>
          </a:solidFill>
        </p:spPr>
        <p:txBody>
          <a:bodyPr l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Coesão, convergência e atratividade – clarificando as ideias a partir dos resultados de Portugal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de desenvolvimento regional ≠ Agregação das políticas públicas das regiões </a:t>
            </a:r>
            <a:b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(gestão de externalidades, os jogos de soma positiva e relevância das diversas escalas territoriais)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Agentes económicos públicos e privados parceiros ativos nas diversas escalas territoriais (local, regional, nacional)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instrumentos da política de desenvolvimento regional – “Há mais vida para além dos Fundos Europeus”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Conteúdo “mínimo” da política pública de desenvolvimento regional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processo que concretiza uma estratégia, nacional, regional e local construída e apropriada pelos agentes económicos envolvidos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conjunto de instrumentos de politica pública que operacionalizam a estratégia, valorizam a diferenciação dos territórios e integram mecanismos de discriminação positiva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rede de governança colaborativa, compreensível e com capacidade de iniciativa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pt-PT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7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3A8235-A5BE-C01E-618D-E27B3B027224}"/>
              </a:ext>
            </a:extLst>
          </p:cNvPr>
          <p:cNvSpPr txBox="1"/>
          <p:nvPr/>
        </p:nvSpPr>
        <p:spPr>
          <a:xfrm>
            <a:off x="730210" y="2539819"/>
            <a:ext cx="630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Coesão, convergência e atratividade </a:t>
            </a:r>
            <a:br>
              <a:rPr lang="pt-PT" sz="2400" dirty="0">
                <a:solidFill>
                  <a:schemeClr val="bg1"/>
                </a:solidFill>
              </a:rPr>
            </a:br>
            <a:r>
              <a:rPr lang="pt-PT" sz="2400" dirty="0">
                <a:solidFill>
                  <a:schemeClr val="bg1"/>
                </a:solidFill>
              </a:rPr>
              <a:t>em Portugal – Desafios para as politicas públicas </a:t>
            </a:r>
            <a:br>
              <a:rPr lang="pt-PT" sz="2400" dirty="0">
                <a:solidFill>
                  <a:schemeClr val="bg1"/>
                </a:solidFill>
              </a:rPr>
            </a:br>
            <a:r>
              <a:rPr lang="pt-PT" sz="2400" dirty="0">
                <a:solidFill>
                  <a:schemeClr val="bg1"/>
                </a:solidFill>
              </a:rPr>
              <a:t>de desenvolvimento regional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9532BE-85CB-53DA-2DA2-83B57D01FA50}"/>
              </a:ext>
            </a:extLst>
          </p:cNvPr>
          <p:cNvSpPr txBox="1"/>
          <p:nvPr/>
        </p:nvSpPr>
        <p:spPr>
          <a:xfrm>
            <a:off x="841971" y="5106251"/>
            <a:ext cx="5254029" cy="87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Paulo Madruga </a:t>
            </a:r>
            <a:br>
              <a:rPr lang="pt-P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P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paulo.madruga@parthenon.ey.com</a:t>
            </a:r>
            <a:r>
              <a:rPr lang="pt-P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id="{092ECF36-D73A-434A-8A6C-3A322274DCB7}"/>
              </a:ext>
            </a:extLst>
          </p:cNvPr>
          <p:cNvSpPr txBox="1"/>
          <p:nvPr/>
        </p:nvSpPr>
        <p:spPr>
          <a:xfrm>
            <a:off x="841971" y="4458148"/>
            <a:ext cx="3312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074987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LAYOUT" val="F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D102D58507F74C8A5C9DE4A52BEF87" ma:contentTypeVersion="27" ma:contentTypeDescription="Criar um novo documento." ma:contentTypeScope="" ma:versionID="9b73a32c698a4b628f76c030b1665686">
  <xsd:schema xmlns:xsd="http://www.w3.org/2001/XMLSchema" xmlns:xs="http://www.w3.org/2001/XMLSchema" xmlns:p="http://schemas.microsoft.com/office/2006/metadata/properties" xmlns:ns1="e95fa235-3bb1-404a-a77d-aa5c90c92bae" xmlns:ns3="50c908b1-f277-4340-90a9-4611d0b0f078" xmlns:ns4="8d92ecbd-9cbd-48fb-9974-3648a301ee4c" targetNamespace="http://schemas.microsoft.com/office/2006/metadata/properties" ma:root="true" ma:fieldsID="a9f3b49815279eb9a9e4cd55392fa8e9" ns1:_="" ns3:_="" ns4:_="">
    <xsd:import namespace="e95fa235-3bb1-404a-a77d-aa5c90c92bae"/>
    <xsd:import namespace="50c908b1-f277-4340-90a9-4611d0b0f078"/>
    <xsd:import namespace="8d92ecbd-9cbd-48fb-9974-3648a301ee4c"/>
    <xsd:element name="properties">
      <xsd:complexType>
        <xsd:sequence>
          <xsd:element name="documentManagement">
            <xsd:complexType>
              <xsd:all>
                <xsd:element ref="ns1:Autor" minOccurs="0"/>
                <xsd:element ref="ns1:Ano" minOccurs="0"/>
                <xsd:element ref="ns1:Thumbnail" minOccurs="0"/>
                <xsd:element ref="ns1:MediaServiceMetadata" minOccurs="0"/>
                <xsd:element ref="ns1:MediaServiceFastMetadata" minOccurs="0"/>
                <xsd:element ref="ns1:pafcb683fa7d4c38933bd8251ce8c24d" minOccurs="0"/>
                <xsd:element ref="ns3:TaxCatchAll" minOccurs="0"/>
                <xsd:element ref="ns1:MediaServiceDateTaken" minOccurs="0"/>
                <xsd:element ref="ns1:MediaServiceAutoTags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1:MediaServiceAutoKeyPoints" minOccurs="0"/>
                <xsd:element ref="ns1:MediaServiceKeyPoints" minOccurs="0"/>
                <xsd:element ref="ns4:SharedWithUsers" minOccurs="0"/>
                <xsd:element ref="ns4:SharedWithDetails" minOccurs="0"/>
                <xsd:element ref="ns1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fa235-3bb1-404a-a77d-aa5c90c92bae" elementFormDefault="qualified">
    <xsd:import namespace="http://schemas.microsoft.com/office/2006/documentManagement/types"/>
    <xsd:import namespace="http://schemas.microsoft.com/office/infopath/2007/PartnerControls"/>
    <xsd:element name="Autor" ma:index="1" nillable="true" ma:displayName="Autor" ma:internalName="Autor" ma:readOnly="false">
      <xsd:simpleType>
        <xsd:restriction base="dms:Text">
          <xsd:maxLength value="255"/>
        </xsd:restriction>
      </xsd:simpleType>
    </xsd:element>
    <xsd:element name="Ano" ma:index="2" nillable="true" ma:displayName="Ano" ma:internalName="Ano">
      <xsd:simpleType>
        <xsd:restriction base="dms:Text">
          <xsd:maxLength value="10"/>
        </xsd:restriction>
      </xsd:simpleType>
    </xsd:element>
    <xsd:element name="Thumbnail" ma:index="6" nillable="true" ma:displayName="Thumbnail" ma:format="Thumbnail" ma:internalName="Thumbnail">
      <xsd:simpleType>
        <xsd:restriction base="dms:Unknown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pafcb683fa7d4c38933bd8251ce8c24d" ma:index="13" nillable="true" ma:taxonomy="true" ma:internalName="pafcb683fa7d4c38933bd8251ce8c24d" ma:taxonomyFieldName="Tag_x0023_" ma:displayName="Tag#" ma:readOnly="false" ma:default="" ma:fieldId="{9afcb683-fa7d-4c38-933b-d8251ce8c24d}" ma:taxonomyMulti="true" ma:sspId="33ef62f9-2e07-484b-bd79-00aec90129fe" ma:termSetId="bb6820f3-a492-47b3-93ae-4d41261ffdc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hidden="true" ma:internalName="MediaServiceAutoTags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m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908b1-f277-4340-90a9-4611d0b0f07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63d91aa-68a7-4512-9adb-d7b7008bdfa4}" ma:internalName="TaxCatchAll" ma:readOnly="false" ma:showField="CatchAllData" ma:web="8d92ecbd-9cbd-48fb-9974-3648a301ee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2ecbd-9cbd-48fb-9974-3648a301ee4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údo"/>
        <xsd:element ref="dc:title" minOccurs="0" maxOccurs="1" ma:index="3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728008-C83F-4A6D-8EC7-C82EBDC928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5fa235-3bb1-404a-a77d-aa5c90c92bae"/>
    <ds:schemaRef ds:uri="50c908b1-f277-4340-90a9-4611d0b0f078"/>
    <ds:schemaRef ds:uri="8d92ecbd-9cbd-48fb-9974-3648a301e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8CB674-D02B-43BC-A78F-BDC67A98E6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464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Courier New</vt:lpstr>
      <vt:lpstr>EYInterstate Regular</vt:lpstr>
      <vt:lpstr>Tema do Office</vt:lpstr>
      <vt:lpstr>PowerPoint Presentation</vt:lpstr>
      <vt:lpstr>O território é o local onde os atores e as políticas públicas se encontram A política de desenvolvimento regional é arte do encontro</vt:lpstr>
      <vt:lpstr>PIB per capita PPS NUTS II (UE27=100) – 2000-2021</vt:lpstr>
      <vt:lpstr>PIB per capita PPS NUTS III (UE28=100) – 2000-2019</vt:lpstr>
      <vt:lpstr>O território é o local onde os atores e as políticas públicas se encontram A política de desenvolvimento regional é arte do encontro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trentoangelica98@gmail.com</dc:creator>
  <cp:lastModifiedBy>Paulo Madruga</cp:lastModifiedBy>
  <cp:revision>7</cp:revision>
  <dcterms:created xsi:type="dcterms:W3CDTF">2023-04-06T11:24:24Z</dcterms:created>
  <dcterms:modified xsi:type="dcterms:W3CDTF">2023-04-17T23:54:31Z</dcterms:modified>
</cp:coreProperties>
</file>