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1"/>
  </p:notesMasterIdLst>
  <p:sldIdLst>
    <p:sldId id="256" r:id="rId4"/>
    <p:sldId id="257" r:id="rId5"/>
    <p:sldId id="259" r:id="rId6"/>
    <p:sldId id="337" r:id="rId7"/>
    <p:sldId id="340" r:id="rId8"/>
    <p:sldId id="339" r:id="rId9"/>
    <p:sldId id="342" r:id="rId10"/>
    <p:sldId id="344" r:id="rId11"/>
    <p:sldId id="345" r:id="rId12"/>
    <p:sldId id="348" r:id="rId13"/>
    <p:sldId id="347" r:id="rId14"/>
    <p:sldId id="346" r:id="rId15"/>
    <p:sldId id="349" r:id="rId16"/>
    <p:sldId id="258" r:id="rId17"/>
    <p:sldId id="338" r:id="rId18"/>
    <p:sldId id="350" r:id="rId19"/>
    <p:sldId id="341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81FAD-05D9-443E-82C2-24B04ABE189E}" v="298" dt="2023-04-13T19:28:2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76601" autoAdjust="0"/>
  </p:normalViewPr>
  <p:slideViewPr>
    <p:cSldViewPr snapToGrid="0">
      <p:cViewPr varScale="1">
        <p:scale>
          <a:sx n="63" d="100"/>
          <a:sy n="63" d="100"/>
        </p:scale>
        <p:origin x="806" y="58"/>
      </p:cViewPr>
      <p:guideLst>
        <p:guide orient="horz" pos="709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azeda Gil" userId="9fc74336-5cc5-4607-afc7-f74063baa2d6" providerId="ADAL" clId="{26581FAD-05D9-443E-82C2-24B04ABE189E}"/>
    <pc:docChg chg="undo custSel addSld delSld modSld sldOrd">
      <pc:chgData name="Pedro Mazeda Gil" userId="9fc74336-5cc5-4607-afc7-f74063baa2d6" providerId="ADAL" clId="{26581FAD-05D9-443E-82C2-24B04ABE189E}" dt="2023-04-13T19:28:27.152" v="1795"/>
      <pc:docMkLst>
        <pc:docMk/>
      </pc:docMkLst>
      <pc:sldChg chg="modSp mod">
        <pc:chgData name="Pedro Mazeda Gil" userId="9fc74336-5cc5-4607-afc7-f74063baa2d6" providerId="ADAL" clId="{26581FAD-05D9-443E-82C2-24B04ABE189E}" dt="2023-04-13T18:35:15.402" v="1616" actId="20577"/>
        <pc:sldMkLst>
          <pc:docMk/>
          <pc:sldMk cId="2086560617" sldId="256"/>
        </pc:sldMkLst>
        <pc:spChg chg="mod">
          <ac:chgData name="Pedro Mazeda Gil" userId="9fc74336-5cc5-4607-afc7-f74063baa2d6" providerId="ADAL" clId="{26581FAD-05D9-443E-82C2-24B04ABE189E}" dt="2023-04-13T18:35:15.402" v="1616" actId="20577"/>
          <ac:spMkLst>
            <pc:docMk/>
            <pc:sldMk cId="2086560617" sldId="256"/>
            <ac:spMk id="4" creationId="{433A8235-A5BE-C01E-618D-E27B3B027224}"/>
          </ac:spMkLst>
        </pc:spChg>
        <pc:spChg chg="mod">
          <ac:chgData name="Pedro Mazeda Gil" userId="9fc74336-5cc5-4607-afc7-f74063baa2d6" providerId="ADAL" clId="{26581FAD-05D9-443E-82C2-24B04ABE189E}" dt="2023-04-11T17:46:47.951" v="67" actId="20577"/>
          <ac:spMkLst>
            <pc:docMk/>
            <pc:sldMk cId="2086560617" sldId="256"/>
            <ac:spMk id="5" creationId="{769532BE-85CB-53DA-2DA2-83B57D01FA50}"/>
          </ac:spMkLst>
        </pc:spChg>
      </pc:sldChg>
      <pc:sldChg chg="addSp delSp modSp mod ord">
        <pc:chgData name="Pedro Mazeda Gil" userId="9fc74336-5cc5-4607-afc7-f74063baa2d6" providerId="ADAL" clId="{26581FAD-05D9-443E-82C2-24B04ABE189E}" dt="2023-04-13T18:56:13.392" v="1685" actId="114"/>
        <pc:sldMkLst>
          <pc:docMk/>
          <pc:sldMk cId="1621367062" sldId="257"/>
        </pc:sldMkLst>
        <pc:spChg chg="add mod">
          <ac:chgData name="Pedro Mazeda Gil" userId="9fc74336-5cc5-4607-afc7-f74063baa2d6" providerId="ADAL" clId="{26581FAD-05D9-443E-82C2-24B04ABE189E}" dt="2023-04-12T22:27:35.689" v="1050"/>
          <ac:spMkLst>
            <pc:docMk/>
            <pc:sldMk cId="1621367062" sldId="257"/>
            <ac:spMk id="2" creationId="{144FA255-D439-1096-86B7-CC3824F68C15}"/>
          </ac:spMkLst>
        </pc:spChg>
        <pc:spChg chg="add mod">
          <ac:chgData name="Pedro Mazeda Gil" userId="9fc74336-5cc5-4607-afc7-f74063baa2d6" providerId="ADAL" clId="{26581FAD-05D9-443E-82C2-24B04ABE189E}" dt="2023-04-13T18:56:13.392" v="1685" actId="114"/>
          <ac:spMkLst>
            <pc:docMk/>
            <pc:sldMk cId="1621367062" sldId="257"/>
            <ac:spMk id="3" creationId="{B67CDF6A-2CFB-2047-439E-7F05590B729D}"/>
          </ac:spMkLst>
        </pc:spChg>
        <pc:spChg chg="del">
          <ac:chgData name="Pedro Mazeda Gil" userId="9fc74336-5cc5-4607-afc7-f74063baa2d6" providerId="ADAL" clId="{26581FAD-05D9-443E-82C2-24B04ABE189E}" dt="2023-04-12T22:27:25.252" v="1048" actId="478"/>
          <ac:spMkLst>
            <pc:docMk/>
            <pc:sldMk cId="1621367062" sldId="257"/>
            <ac:spMk id="4" creationId="{64D487AC-E3B0-9255-99F5-4F9879857C6B}"/>
          </ac:spMkLst>
        </pc:spChg>
        <pc:spChg chg="del">
          <ac:chgData name="Pedro Mazeda Gil" userId="9fc74336-5cc5-4607-afc7-f74063baa2d6" providerId="ADAL" clId="{26581FAD-05D9-443E-82C2-24B04ABE189E}" dt="2023-04-12T22:27:27.843" v="1049" actId="478"/>
          <ac:spMkLst>
            <pc:docMk/>
            <pc:sldMk cId="1621367062" sldId="257"/>
            <ac:spMk id="5" creationId="{F1AB3FAE-8B6F-81DA-B812-D45479EF7257}"/>
          </ac:spMkLst>
        </pc:spChg>
      </pc:sldChg>
      <pc:sldChg chg="modSp mod">
        <pc:chgData name="Pedro Mazeda Gil" userId="9fc74336-5cc5-4607-afc7-f74063baa2d6" providerId="ADAL" clId="{26581FAD-05D9-443E-82C2-24B04ABE189E}" dt="2023-04-11T17:56:58.639" v="156" actId="20577"/>
        <pc:sldMkLst>
          <pc:docMk/>
          <pc:sldMk cId="3710735929" sldId="258"/>
        </pc:sldMkLst>
        <pc:spChg chg="mod">
          <ac:chgData name="Pedro Mazeda Gil" userId="9fc74336-5cc5-4607-afc7-f74063baa2d6" providerId="ADAL" clId="{26581FAD-05D9-443E-82C2-24B04ABE189E}" dt="2023-04-11T17:56:58.639" v="156" actId="20577"/>
          <ac:spMkLst>
            <pc:docMk/>
            <pc:sldMk cId="3710735929" sldId="258"/>
            <ac:spMk id="6" creationId="{F932317D-313A-02EE-77EA-1A68FD4C8A16}"/>
          </ac:spMkLst>
        </pc:spChg>
      </pc:sldChg>
      <pc:sldChg chg="addSp delSp modSp add del mod ord">
        <pc:chgData name="Pedro Mazeda Gil" userId="9fc74336-5cc5-4607-afc7-f74063baa2d6" providerId="ADAL" clId="{26581FAD-05D9-443E-82C2-24B04ABE189E}" dt="2023-04-13T18:27:08.273" v="1600" actId="1038"/>
        <pc:sldMkLst>
          <pc:docMk/>
          <pc:sldMk cId="43750531" sldId="259"/>
        </pc:sldMkLst>
        <pc:spChg chg="add del mod">
          <ac:chgData name="Pedro Mazeda Gil" userId="9fc74336-5cc5-4607-afc7-f74063baa2d6" providerId="ADAL" clId="{26581FAD-05D9-443E-82C2-24B04ABE189E}" dt="2023-04-12T20:10:33.642" v="1042"/>
          <ac:spMkLst>
            <pc:docMk/>
            <pc:sldMk cId="43750531" sldId="259"/>
            <ac:spMk id="2" creationId="{67284153-390C-BDA4-7B28-D3106793342F}"/>
          </ac:spMkLst>
        </pc:spChg>
        <pc:spChg chg="add del mod">
          <ac:chgData name="Pedro Mazeda Gil" userId="9fc74336-5cc5-4607-afc7-f74063baa2d6" providerId="ADAL" clId="{26581FAD-05D9-443E-82C2-24B04ABE189E}" dt="2023-04-12T20:10:30.398" v="1040"/>
          <ac:spMkLst>
            <pc:docMk/>
            <pc:sldMk cId="43750531" sldId="259"/>
            <ac:spMk id="3" creationId="{247FE088-054B-573B-CCB1-0D448EA93EB1}"/>
          </ac:spMkLst>
        </pc:spChg>
        <pc:spChg chg="add del">
          <ac:chgData name="Pedro Mazeda Gil" userId="9fc74336-5cc5-4607-afc7-f74063baa2d6" providerId="ADAL" clId="{26581FAD-05D9-443E-82C2-24B04ABE189E}" dt="2023-04-12T22:27:18.123" v="1046" actId="478"/>
          <ac:spMkLst>
            <pc:docMk/>
            <pc:sldMk cId="43750531" sldId="259"/>
            <ac:spMk id="4" creationId="{64D487AC-E3B0-9255-99F5-4F9879857C6B}"/>
          </ac:spMkLst>
        </pc:spChg>
        <pc:spChg chg="add del">
          <ac:chgData name="Pedro Mazeda Gil" userId="9fc74336-5cc5-4607-afc7-f74063baa2d6" providerId="ADAL" clId="{26581FAD-05D9-443E-82C2-24B04ABE189E}" dt="2023-04-12T22:27:21.253" v="1047" actId="478"/>
          <ac:spMkLst>
            <pc:docMk/>
            <pc:sldMk cId="43750531" sldId="259"/>
            <ac:spMk id="5" creationId="{F1AB3FAE-8B6F-81DA-B812-D45479EF7257}"/>
          </ac:spMkLst>
        </pc:spChg>
        <pc:spChg chg="add mod">
          <ac:chgData name="Pedro Mazeda Gil" userId="9fc74336-5cc5-4607-afc7-f74063baa2d6" providerId="ADAL" clId="{26581FAD-05D9-443E-82C2-24B04ABE189E}" dt="2023-04-12T22:29:00.389" v="1065"/>
          <ac:spMkLst>
            <pc:docMk/>
            <pc:sldMk cId="43750531" sldId="259"/>
            <ac:spMk id="6" creationId="{D492BCE4-F679-C6A7-4081-660F6CE793EB}"/>
          </ac:spMkLst>
        </pc:spChg>
        <pc:spChg chg="add mod">
          <ac:chgData name="Pedro Mazeda Gil" userId="9fc74336-5cc5-4607-afc7-f74063baa2d6" providerId="ADAL" clId="{26581FAD-05D9-443E-82C2-24B04ABE189E}" dt="2023-04-13T18:27:08.273" v="1600" actId="1038"/>
          <ac:spMkLst>
            <pc:docMk/>
            <pc:sldMk cId="43750531" sldId="259"/>
            <ac:spMk id="7" creationId="{9B889668-2377-AB11-DA6C-95A93E60B0E5}"/>
          </ac:spMkLst>
        </pc:spChg>
        <pc:spChg chg="add mod">
          <ac:chgData name="Pedro Mazeda Gil" userId="9fc74336-5cc5-4607-afc7-f74063baa2d6" providerId="ADAL" clId="{26581FAD-05D9-443E-82C2-24B04ABE189E}" dt="2023-04-12T22:29:00.389" v="1065"/>
          <ac:spMkLst>
            <pc:docMk/>
            <pc:sldMk cId="43750531" sldId="259"/>
            <ac:spMk id="8" creationId="{511C48F1-D089-024B-C4FD-B7F2635D72AE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28:44.300" v="1064" actId="47"/>
        <pc:sldMkLst>
          <pc:docMk/>
          <pc:sldMk cId="604312386" sldId="260"/>
        </pc:sldMkLst>
        <pc:spChg chg="mod">
          <ac:chgData name="Pedro Mazeda Gil" userId="9fc74336-5cc5-4607-afc7-f74063baa2d6" providerId="ADAL" clId="{26581FAD-05D9-443E-82C2-24B04ABE189E}" dt="2023-04-11T23:43:25.696" v="278" actId="255"/>
          <ac:spMkLst>
            <pc:docMk/>
            <pc:sldMk cId="604312386" sldId="260"/>
            <ac:spMk id="3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29:08" v="1066" actId="47"/>
        <pc:sldMkLst>
          <pc:docMk/>
          <pc:sldMk cId="3549621455" sldId="261"/>
        </pc:sldMkLst>
        <pc:spChg chg="mod">
          <ac:chgData name="Pedro Mazeda Gil" userId="9fc74336-5cc5-4607-afc7-f74063baa2d6" providerId="ADAL" clId="{26581FAD-05D9-443E-82C2-24B04ABE189E}" dt="2023-04-11T23:35:19.294" v="240" actId="20577"/>
          <ac:spMkLst>
            <pc:docMk/>
            <pc:sldMk cId="3549621455" sldId="261"/>
            <ac:spMk id="2" creationId="{00000000-0000-0000-0000-000000000000}"/>
          </ac:spMkLst>
        </pc:spChg>
        <pc:spChg chg="mod">
          <ac:chgData name="Pedro Mazeda Gil" userId="9fc74336-5cc5-4607-afc7-f74063baa2d6" providerId="ADAL" clId="{26581FAD-05D9-443E-82C2-24B04ABE189E}" dt="2023-04-12T00:25:19.328" v="889" actId="20577"/>
          <ac:spMkLst>
            <pc:docMk/>
            <pc:sldMk cId="3549621455" sldId="261"/>
            <ac:spMk id="3" creationId="{00000000-0000-0000-0000-000000000000}"/>
          </ac:spMkLst>
        </pc:spChg>
        <pc:spChg chg="mod">
          <ac:chgData name="Pedro Mazeda Gil" userId="9fc74336-5cc5-4607-afc7-f74063baa2d6" providerId="ADAL" clId="{26581FAD-05D9-443E-82C2-24B04ABE189E}" dt="2023-04-11T17:48:37.031" v="71" actId="1076"/>
          <ac:spMkLst>
            <pc:docMk/>
            <pc:sldMk cId="3549621455" sldId="261"/>
            <ac:spMk id="6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29:28.552" v="1068" actId="47"/>
        <pc:sldMkLst>
          <pc:docMk/>
          <pc:sldMk cId="1491179141" sldId="262"/>
        </pc:sldMkLst>
        <pc:spChg chg="mod">
          <ac:chgData name="Pedro Mazeda Gil" userId="9fc74336-5cc5-4607-afc7-f74063baa2d6" providerId="ADAL" clId="{26581FAD-05D9-443E-82C2-24B04ABE189E}" dt="2023-04-11T17:57:55.037" v="167" actId="20577"/>
          <ac:spMkLst>
            <pc:docMk/>
            <pc:sldMk cId="1491179141" sldId="262"/>
            <ac:spMk id="2" creationId="{00000000-0000-0000-0000-000000000000}"/>
          </ac:spMkLst>
        </pc:spChg>
        <pc:spChg chg="mod">
          <ac:chgData name="Pedro Mazeda Gil" userId="9fc74336-5cc5-4607-afc7-f74063baa2d6" providerId="ADAL" clId="{26581FAD-05D9-443E-82C2-24B04ABE189E}" dt="2023-04-12T00:34:57.864" v="945" actId="20577"/>
          <ac:spMkLst>
            <pc:docMk/>
            <pc:sldMk cId="1491179141" sldId="262"/>
            <ac:spMk id="3" creationId="{00000000-0000-0000-0000-000000000000}"/>
          </ac:spMkLst>
        </pc:spChg>
      </pc:sldChg>
      <pc:sldChg chg="modSp add del mod ord">
        <pc:chgData name="Pedro Mazeda Gil" userId="9fc74336-5cc5-4607-afc7-f74063baa2d6" providerId="ADAL" clId="{26581FAD-05D9-443E-82C2-24B04ABE189E}" dt="2023-04-12T22:30:01.251" v="1072" actId="47"/>
        <pc:sldMkLst>
          <pc:docMk/>
          <pc:sldMk cId="1942436087" sldId="276"/>
        </pc:sldMkLst>
        <pc:spChg chg="mod">
          <ac:chgData name="Pedro Mazeda Gil" userId="9fc74336-5cc5-4607-afc7-f74063baa2d6" providerId="ADAL" clId="{26581FAD-05D9-443E-82C2-24B04ABE189E}" dt="2023-04-11T23:36:15.968" v="242" actId="20577"/>
          <ac:spMkLst>
            <pc:docMk/>
            <pc:sldMk cId="1942436087" sldId="276"/>
            <ac:spMk id="2" creationId="{00000000-0000-0000-0000-000000000000}"/>
          </ac:spMkLst>
        </pc:spChg>
        <pc:spChg chg="mod">
          <ac:chgData name="Pedro Mazeda Gil" userId="9fc74336-5cc5-4607-afc7-f74063baa2d6" providerId="ADAL" clId="{26581FAD-05D9-443E-82C2-24B04ABE189E}" dt="2023-04-12T00:38:22.533" v="957" actId="1036"/>
          <ac:spMkLst>
            <pc:docMk/>
            <pc:sldMk cId="1942436087" sldId="276"/>
            <ac:spMk id="3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2:37.179" v="1091" actId="47"/>
        <pc:sldMkLst>
          <pc:docMk/>
          <pc:sldMk cId="3806231092" sldId="285"/>
        </pc:sldMkLst>
        <pc:spChg chg="mod">
          <ac:chgData name="Pedro Mazeda Gil" userId="9fc74336-5cc5-4607-afc7-f74063baa2d6" providerId="ADAL" clId="{26581FAD-05D9-443E-82C2-24B04ABE189E}" dt="2023-04-12T00:42:00.025" v="961" actId="20577"/>
          <ac:spMkLst>
            <pc:docMk/>
            <pc:sldMk cId="3806231092" sldId="285"/>
            <ac:spMk id="2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7:11.392" v="1124" actId="47"/>
        <pc:sldMkLst>
          <pc:docMk/>
          <pc:sldMk cId="2222664041" sldId="293"/>
        </pc:sldMkLst>
        <pc:spChg chg="mod">
          <ac:chgData name="Pedro Mazeda Gil" userId="9fc74336-5cc5-4607-afc7-f74063baa2d6" providerId="ADAL" clId="{26581FAD-05D9-443E-82C2-24B04ABE189E}" dt="2023-04-12T14:44:53.733" v="978" actId="20577"/>
          <ac:spMkLst>
            <pc:docMk/>
            <pc:sldMk cId="2222664041" sldId="293"/>
            <ac:spMk id="2" creationId="{00000000-0000-0000-0000-000000000000}"/>
          </ac:spMkLst>
        </pc:spChg>
        <pc:spChg chg="mod">
          <ac:chgData name="Pedro Mazeda Gil" userId="9fc74336-5cc5-4607-afc7-f74063baa2d6" providerId="ADAL" clId="{26581FAD-05D9-443E-82C2-24B04ABE189E}" dt="2023-04-12T19:22:14.012" v="1021" actId="14100"/>
          <ac:spMkLst>
            <pc:docMk/>
            <pc:sldMk cId="2222664041" sldId="293"/>
            <ac:spMk id="3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0:44.030" v="1076" actId="47"/>
        <pc:sldMkLst>
          <pc:docMk/>
          <pc:sldMk cId="3736849440" sldId="314"/>
        </pc:sldMkLst>
        <pc:spChg chg="mod">
          <ac:chgData name="Pedro Mazeda Gil" userId="9fc74336-5cc5-4607-afc7-f74063baa2d6" providerId="ADAL" clId="{26581FAD-05D9-443E-82C2-24B04ABE189E}" dt="2023-04-11T18:04:05.978" v="206"/>
          <ac:spMkLst>
            <pc:docMk/>
            <pc:sldMk cId="3736849440" sldId="314"/>
            <ac:spMk id="2" creationId="{00000000-0000-0000-0000-000000000000}"/>
          </ac:spMkLst>
        </pc:spChg>
        <pc:spChg chg="mod">
          <ac:chgData name="Pedro Mazeda Gil" userId="9fc74336-5cc5-4607-afc7-f74063baa2d6" providerId="ADAL" clId="{26581FAD-05D9-443E-82C2-24B04ABE189E}" dt="2023-04-11T18:04:35.922" v="236" actId="20577"/>
          <ac:spMkLst>
            <pc:docMk/>
            <pc:sldMk cId="3736849440" sldId="314"/>
            <ac:spMk id="3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0:20.454" v="1074" actId="47"/>
        <pc:sldMkLst>
          <pc:docMk/>
          <pc:sldMk cId="2121305055" sldId="315"/>
        </pc:sldMkLst>
        <pc:spChg chg="mod">
          <ac:chgData name="Pedro Mazeda Gil" userId="9fc74336-5cc5-4607-afc7-f74063baa2d6" providerId="ADAL" clId="{26581FAD-05D9-443E-82C2-24B04ABE189E}" dt="2023-04-11T23:57:59.530" v="306" actId="27636"/>
          <ac:spMkLst>
            <pc:docMk/>
            <pc:sldMk cId="2121305055" sldId="315"/>
            <ac:spMk id="3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4:00.542" v="1101" actId="47"/>
        <pc:sldMkLst>
          <pc:docMk/>
          <pc:sldMk cId="3293779782" sldId="316"/>
        </pc:sldMkLst>
        <pc:spChg chg="mod">
          <ac:chgData name="Pedro Mazeda Gil" userId="9fc74336-5cc5-4607-afc7-f74063baa2d6" providerId="ADAL" clId="{26581FAD-05D9-443E-82C2-24B04ABE189E}" dt="2023-04-12T00:42:06.866" v="964" actId="20577"/>
          <ac:spMkLst>
            <pc:docMk/>
            <pc:sldMk cId="3293779782" sldId="316"/>
            <ac:spMk id="2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7:46.030" v="1127" actId="47"/>
        <pc:sldMkLst>
          <pc:docMk/>
          <pc:sldMk cId="1455434764" sldId="322"/>
        </pc:sldMkLst>
        <pc:spChg chg="mod">
          <ac:chgData name="Pedro Mazeda Gil" userId="9fc74336-5cc5-4607-afc7-f74063baa2d6" providerId="ADAL" clId="{26581FAD-05D9-443E-82C2-24B04ABE189E}" dt="2023-04-12T19:22:26.208" v="1023" actId="20577"/>
          <ac:spMkLst>
            <pc:docMk/>
            <pc:sldMk cId="1455434764" sldId="322"/>
            <ac:spMk id="2" creationId="{00000000-0000-0000-0000-000000000000}"/>
          </ac:spMkLst>
        </pc:spChg>
        <pc:spChg chg="mod">
          <ac:chgData name="Pedro Mazeda Gil" userId="9fc74336-5cc5-4607-afc7-f74063baa2d6" providerId="ADAL" clId="{26581FAD-05D9-443E-82C2-24B04ABE189E}" dt="2023-04-12T19:29:11.845" v="1030" actId="14100"/>
          <ac:spMkLst>
            <pc:docMk/>
            <pc:sldMk cId="1455434764" sldId="322"/>
            <ac:spMk id="9" creationId="{ECC97443-1605-4DDA-931F-DCC1A48B167E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8:11.485" v="1130" actId="47"/>
        <pc:sldMkLst>
          <pc:docMk/>
          <pc:sldMk cId="2645429311" sldId="324"/>
        </pc:sldMkLst>
        <pc:spChg chg="mod">
          <ac:chgData name="Pedro Mazeda Gil" userId="9fc74336-5cc5-4607-afc7-f74063baa2d6" providerId="ADAL" clId="{26581FAD-05D9-443E-82C2-24B04ABE189E}" dt="2023-04-12T19:23:01.214" v="1025" actId="20577"/>
          <ac:spMkLst>
            <pc:docMk/>
            <pc:sldMk cId="2645429311" sldId="324"/>
            <ac:spMk id="2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8:39.753" v="1134" actId="47"/>
        <pc:sldMkLst>
          <pc:docMk/>
          <pc:sldMk cId="3507325786" sldId="325"/>
        </pc:sldMkLst>
        <pc:spChg chg="mod">
          <ac:chgData name="Pedro Mazeda Gil" userId="9fc74336-5cc5-4607-afc7-f74063baa2d6" providerId="ADAL" clId="{26581FAD-05D9-443E-82C2-24B04ABE189E}" dt="2023-04-12T19:23:11.520" v="1027" actId="20577"/>
          <ac:spMkLst>
            <pc:docMk/>
            <pc:sldMk cId="3507325786" sldId="325"/>
            <ac:spMk id="2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9:00.431" v="1138" actId="47"/>
        <pc:sldMkLst>
          <pc:docMk/>
          <pc:sldMk cId="1122106077" sldId="326"/>
        </pc:sldMkLst>
        <pc:spChg chg="mod">
          <ac:chgData name="Pedro Mazeda Gil" userId="9fc74336-5cc5-4607-afc7-f74063baa2d6" providerId="ADAL" clId="{26581FAD-05D9-443E-82C2-24B04ABE189E}" dt="2023-04-12T19:23:20.773" v="1029" actId="20577"/>
          <ac:spMkLst>
            <pc:docMk/>
            <pc:sldMk cId="1122106077" sldId="326"/>
            <ac:spMk id="2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2:02.516" v="1086" actId="47"/>
        <pc:sldMkLst>
          <pc:docMk/>
          <pc:sldMk cId="448813528" sldId="329"/>
        </pc:sldMkLst>
        <pc:spChg chg="mod">
          <ac:chgData name="Pedro Mazeda Gil" userId="9fc74336-5cc5-4607-afc7-f74063baa2d6" providerId="ADAL" clId="{26581FAD-05D9-443E-82C2-24B04ABE189E}" dt="2023-04-12T00:33:41.038" v="931"/>
          <ac:spMkLst>
            <pc:docMk/>
            <pc:sldMk cId="448813528" sldId="329"/>
            <ac:spMk id="2" creationId="{00000000-0000-0000-0000-000000000000}"/>
          </ac:spMkLst>
        </pc:spChg>
        <pc:spChg chg="mod">
          <ac:chgData name="Pedro Mazeda Gil" userId="9fc74336-5cc5-4607-afc7-f74063baa2d6" providerId="ADAL" clId="{26581FAD-05D9-443E-82C2-24B04ABE189E}" dt="2023-04-12T00:34:01.553" v="932" actId="20577"/>
          <ac:spMkLst>
            <pc:docMk/>
            <pc:sldMk cId="448813528" sldId="329"/>
            <ac:spMk id="3" creationId="{00000000-0000-0000-0000-000000000000}"/>
          </ac:spMkLst>
        </pc:spChg>
      </pc:sldChg>
      <pc:sldChg chg="modSp add del mod">
        <pc:chgData name="Pedro Mazeda Gil" userId="9fc74336-5cc5-4607-afc7-f74063baa2d6" providerId="ADAL" clId="{26581FAD-05D9-443E-82C2-24B04ABE189E}" dt="2023-04-12T22:35:35.147" v="1113" actId="47"/>
        <pc:sldMkLst>
          <pc:docMk/>
          <pc:sldMk cId="1682495973" sldId="333"/>
        </pc:sldMkLst>
        <pc:spChg chg="mod">
          <ac:chgData name="Pedro Mazeda Gil" userId="9fc74336-5cc5-4607-afc7-f74063baa2d6" providerId="ADAL" clId="{26581FAD-05D9-443E-82C2-24B04ABE189E}" dt="2023-04-12T00:43:31.043" v="968" actId="20577"/>
          <ac:spMkLst>
            <pc:docMk/>
            <pc:sldMk cId="1682495973" sldId="333"/>
            <ac:spMk id="2" creationId="{00000000-0000-0000-0000-000000000000}"/>
          </ac:spMkLst>
        </pc:spChg>
      </pc:sldChg>
      <pc:sldChg chg="add del setBg">
        <pc:chgData name="Pedro Mazeda Gil" userId="9fc74336-5cc5-4607-afc7-f74063baa2d6" providerId="ADAL" clId="{26581FAD-05D9-443E-82C2-24B04ABE189E}" dt="2023-04-12T22:27:59.175" v="1055" actId="47"/>
        <pc:sldMkLst>
          <pc:docMk/>
          <pc:sldMk cId="4123983955" sldId="334"/>
        </pc:sldMkLst>
      </pc:sldChg>
      <pc:sldChg chg="add del setBg">
        <pc:chgData name="Pedro Mazeda Gil" userId="9fc74336-5cc5-4607-afc7-f74063baa2d6" providerId="ADAL" clId="{26581FAD-05D9-443E-82C2-24B04ABE189E}" dt="2023-04-12T22:28:01.410" v="1056" actId="47"/>
        <pc:sldMkLst>
          <pc:docMk/>
          <pc:sldMk cId="165733047" sldId="335"/>
        </pc:sldMkLst>
      </pc:sldChg>
      <pc:sldChg chg="add del setBg">
        <pc:chgData name="Pedro Mazeda Gil" userId="9fc74336-5cc5-4607-afc7-f74063baa2d6" providerId="ADAL" clId="{26581FAD-05D9-443E-82C2-24B04ABE189E}" dt="2023-04-12T22:28:31.672" v="1063" actId="47"/>
        <pc:sldMkLst>
          <pc:docMk/>
          <pc:sldMk cId="3133764496" sldId="336"/>
        </pc:sldMkLst>
      </pc:sldChg>
      <pc:sldChg chg="addSp modSp add mod modAnim">
        <pc:chgData name="Pedro Mazeda Gil" userId="9fc74336-5cc5-4607-afc7-f74063baa2d6" providerId="ADAL" clId="{26581FAD-05D9-443E-82C2-24B04ABE189E}" dt="2023-04-13T18:58:12.492" v="1729" actId="14100"/>
        <pc:sldMkLst>
          <pc:docMk/>
          <pc:sldMk cId="1351675606" sldId="337"/>
        </pc:sldMkLst>
        <pc:spChg chg="add mod">
          <ac:chgData name="Pedro Mazeda Gil" userId="9fc74336-5cc5-4607-afc7-f74063baa2d6" providerId="ADAL" clId="{26581FAD-05D9-443E-82C2-24B04ABE189E}" dt="2023-04-12T22:29:21.758" v="1067"/>
          <ac:spMkLst>
            <pc:docMk/>
            <pc:sldMk cId="1351675606" sldId="337"/>
            <ac:spMk id="2" creationId="{A95D57F7-407D-1E89-CB88-79D18056A037}"/>
          </ac:spMkLst>
        </pc:spChg>
        <pc:spChg chg="add mod">
          <ac:chgData name="Pedro Mazeda Gil" userId="9fc74336-5cc5-4607-afc7-f74063baa2d6" providerId="ADAL" clId="{26581FAD-05D9-443E-82C2-24B04ABE189E}" dt="2023-04-13T18:58:12.492" v="1729" actId="14100"/>
          <ac:spMkLst>
            <pc:docMk/>
            <pc:sldMk cId="1351675606" sldId="337"/>
            <ac:spMk id="3" creationId="{9927F637-0532-F33B-EC81-48F5B15FC23C}"/>
          </ac:spMkLst>
        </pc:spChg>
      </pc:sldChg>
      <pc:sldChg chg="add del setBg">
        <pc:chgData name="Pedro Mazeda Gil" userId="9fc74336-5cc5-4607-afc7-f74063baa2d6" providerId="ADAL" clId="{26581FAD-05D9-443E-82C2-24B04ABE189E}" dt="2023-04-12T22:28:09.757" v="1058" actId="47"/>
        <pc:sldMkLst>
          <pc:docMk/>
          <pc:sldMk cId="1657550688" sldId="337"/>
        </pc:sldMkLst>
      </pc:sldChg>
      <pc:sldChg chg="addSp delSp modSp add mod ord">
        <pc:chgData name="Pedro Mazeda Gil" userId="9fc74336-5cc5-4607-afc7-f74063baa2d6" providerId="ADAL" clId="{26581FAD-05D9-443E-82C2-24B04ABE189E}" dt="2023-04-13T15:14:45.654" v="1401" actId="122"/>
        <pc:sldMkLst>
          <pc:docMk/>
          <pc:sldMk cId="2651549295" sldId="338"/>
        </pc:sldMkLst>
        <pc:spChg chg="add mod">
          <ac:chgData name="Pedro Mazeda Gil" userId="9fc74336-5cc5-4607-afc7-f74063baa2d6" providerId="ADAL" clId="{26581FAD-05D9-443E-82C2-24B04ABE189E}" dt="2023-04-13T15:14:45.654" v="1401" actId="122"/>
          <ac:spMkLst>
            <pc:docMk/>
            <pc:sldMk cId="2651549295" sldId="338"/>
            <ac:spMk id="2" creationId="{081D486B-F0AA-8A1D-FDE9-75944F750386}"/>
          </ac:spMkLst>
        </pc:spChg>
        <pc:spChg chg="add del mod">
          <ac:chgData name="Pedro Mazeda Gil" userId="9fc74336-5cc5-4607-afc7-f74063baa2d6" providerId="ADAL" clId="{26581FAD-05D9-443E-82C2-24B04ABE189E}" dt="2023-04-13T15:12:24.896" v="1390" actId="478"/>
          <ac:spMkLst>
            <pc:docMk/>
            <pc:sldMk cId="2651549295" sldId="338"/>
            <ac:spMk id="3" creationId="{780D79C7-317F-E4DD-67A9-E6B34B4C2D5E}"/>
          </ac:spMkLst>
        </pc:spChg>
        <pc:spChg chg="add del mod">
          <ac:chgData name="Pedro Mazeda Gil" userId="9fc74336-5cc5-4607-afc7-f74063baa2d6" providerId="ADAL" clId="{26581FAD-05D9-443E-82C2-24B04ABE189E}" dt="2023-04-13T15:12:28.035" v="1391" actId="478"/>
          <ac:spMkLst>
            <pc:docMk/>
            <pc:sldMk cId="2651549295" sldId="338"/>
            <ac:spMk id="5" creationId="{8233FB34-D674-9F37-39BA-D1CCF0AC24EE}"/>
          </ac:spMkLst>
        </pc:spChg>
      </pc:sldChg>
      <pc:sldChg chg="addSp modSp add mod">
        <pc:chgData name="Pedro Mazeda Gil" userId="9fc74336-5cc5-4607-afc7-f74063baa2d6" providerId="ADAL" clId="{26581FAD-05D9-443E-82C2-24B04ABE189E}" dt="2023-04-13T18:27:21.428" v="1602" actId="1038"/>
        <pc:sldMkLst>
          <pc:docMk/>
          <pc:sldMk cId="4071188932" sldId="339"/>
        </pc:sldMkLst>
        <pc:spChg chg="add mod">
          <ac:chgData name="Pedro Mazeda Gil" userId="9fc74336-5cc5-4607-afc7-f74063baa2d6" providerId="ADAL" clId="{26581FAD-05D9-443E-82C2-24B04ABE189E}" dt="2023-04-12T22:30:14.380" v="1073"/>
          <ac:spMkLst>
            <pc:docMk/>
            <pc:sldMk cId="4071188932" sldId="339"/>
            <ac:spMk id="2" creationId="{ADDA6F01-B203-1A66-643E-868EFBEDA668}"/>
          </ac:spMkLst>
        </pc:spChg>
        <pc:spChg chg="add mod">
          <ac:chgData name="Pedro Mazeda Gil" userId="9fc74336-5cc5-4607-afc7-f74063baa2d6" providerId="ADAL" clId="{26581FAD-05D9-443E-82C2-24B04ABE189E}" dt="2023-04-13T18:27:21.428" v="1602" actId="1038"/>
          <ac:spMkLst>
            <pc:docMk/>
            <pc:sldMk cId="4071188932" sldId="339"/>
            <ac:spMk id="3" creationId="{CC2E9EBC-2F48-7CC5-0FAC-0F2DD93F7E4E}"/>
          </ac:spMkLst>
        </pc:spChg>
      </pc:sldChg>
      <pc:sldChg chg="addSp modSp add mod modAnim">
        <pc:chgData name="Pedro Mazeda Gil" userId="9fc74336-5cc5-4607-afc7-f74063baa2d6" providerId="ADAL" clId="{26581FAD-05D9-443E-82C2-24B04ABE189E}" dt="2023-04-13T18:25:59.518" v="1587" actId="14100"/>
        <pc:sldMkLst>
          <pc:docMk/>
          <pc:sldMk cId="986999978" sldId="340"/>
        </pc:sldMkLst>
        <pc:spChg chg="add mod">
          <ac:chgData name="Pedro Mazeda Gil" userId="9fc74336-5cc5-4607-afc7-f74063baa2d6" providerId="ADAL" clId="{26581FAD-05D9-443E-82C2-24B04ABE189E}" dt="2023-04-12T22:29:56.599" v="1071"/>
          <ac:spMkLst>
            <pc:docMk/>
            <pc:sldMk cId="986999978" sldId="340"/>
            <ac:spMk id="2" creationId="{D95406E9-A402-54BF-2557-93C3DFF73D0E}"/>
          </ac:spMkLst>
        </pc:spChg>
        <pc:spChg chg="add mod">
          <ac:chgData name="Pedro Mazeda Gil" userId="9fc74336-5cc5-4607-afc7-f74063baa2d6" providerId="ADAL" clId="{26581FAD-05D9-443E-82C2-24B04ABE189E}" dt="2023-04-13T18:25:59.518" v="1587" actId="14100"/>
          <ac:spMkLst>
            <pc:docMk/>
            <pc:sldMk cId="986999978" sldId="340"/>
            <ac:spMk id="3" creationId="{3DD2443E-7191-8FDA-BF8B-CCF077F87166}"/>
          </ac:spMkLst>
        </pc:spChg>
      </pc:sldChg>
      <pc:sldChg chg="addSp modSp add mod ord modAnim">
        <pc:chgData name="Pedro Mazeda Gil" userId="9fc74336-5cc5-4607-afc7-f74063baa2d6" providerId="ADAL" clId="{26581FAD-05D9-443E-82C2-24B04ABE189E}" dt="2023-04-13T19:28:27.152" v="1795"/>
        <pc:sldMkLst>
          <pc:docMk/>
          <pc:sldMk cId="2190981320" sldId="341"/>
        </pc:sldMkLst>
        <pc:spChg chg="add mod">
          <ac:chgData name="Pedro Mazeda Gil" userId="9fc74336-5cc5-4607-afc7-f74063baa2d6" providerId="ADAL" clId="{26581FAD-05D9-443E-82C2-24B04ABE189E}" dt="2023-04-13T15:13:41.452" v="1395" actId="20577"/>
          <ac:spMkLst>
            <pc:docMk/>
            <pc:sldMk cId="2190981320" sldId="341"/>
            <ac:spMk id="2" creationId="{0862D910-6E65-5054-0BE2-180B9362EBE3}"/>
          </ac:spMkLst>
        </pc:spChg>
        <pc:spChg chg="add mod">
          <ac:chgData name="Pedro Mazeda Gil" userId="9fc74336-5cc5-4607-afc7-f74063baa2d6" providerId="ADAL" clId="{26581FAD-05D9-443E-82C2-24B04ABE189E}" dt="2023-04-12T22:31:46.008" v="1085" actId="255"/>
          <ac:spMkLst>
            <pc:docMk/>
            <pc:sldMk cId="2190981320" sldId="341"/>
            <ac:spMk id="3" creationId="{BF2D5839-E1F8-DCAC-4746-79C9EDB49EE9}"/>
          </ac:spMkLst>
        </pc:spChg>
      </pc:sldChg>
      <pc:sldChg chg="addSp modSp add mod">
        <pc:chgData name="Pedro Mazeda Gil" userId="9fc74336-5cc5-4607-afc7-f74063baa2d6" providerId="ADAL" clId="{26581FAD-05D9-443E-82C2-24B04ABE189E}" dt="2023-04-13T15:48:21.940" v="1451" actId="1037"/>
        <pc:sldMkLst>
          <pc:docMk/>
          <pc:sldMk cId="4070086556" sldId="342"/>
        </pc:sldMkLst>
        <pc:spChg chg="add mod">
          <ac:chgData name="Pedro Mazeda Gil" userId="9fc74336-5cc5-4607-afc7-f74063baa2d6" providerId="ADAL" clId="{26581FAD-05D9-443E-82C2-24B04ABE189E}" dt="2023-04-12T22:32:26.846" v="1090"/>
          <ac:spMkLst>
            <pc:docMk/>
            <pc:sldMk cId="4070086556" sldId="342"/>
            <ac:spMk id="2" creationId="{C2AE647C-38B4-AF06-B36E-56B8044DF11A}"/>
          </ac:spMkLst>
        </pc:spChg>
        <pc:spChg chg="add mod">
          <ac:chgData name="Pedro Mazeda Gil" userId="9fc74336-5cc5-4607-afc7-f74063baa2d6" providerId="ADAL" clId="{26581FAD-05D9-443E-82C2-24B04ABE189E}" dt="2023-04-13T15:48:21.940" v="1451" actId="1037"/>
          <ac:spMkLst>
            <pc:docMk/>
            <pc:sldMk cId="4070086556" sldId="342"/>
            <ac:spMk id="3" creationId="{6E9F1596-30EF-FDB8-953A-0B440CE568D1}"/>
          </ac:spMkLst>
        </pc:spChg>
        <pc:picChg chg="add mod">
          <ac:chgData name="Pedro Mazeda Gil" userId="9fc74336-5cc5-4607-afc7-f74063baa2d6" providerId="ADAL" clId="{26581FAD-05D9-443E-82C2-24B04ABE189E}" dt="2023-04-13T15:48:21.940" v="1451" actId="1037"/>
          <ac:picMkLst>
            <pc:docMk/>
            <pc:sldMk cId="4070086556" sldId="342"/>
            <ac:picMk id="4" creationId="{613DDB90-BCE5-C068-BDF4-212C10D67665}"/>
          </ac:picMkLst>
        </pc:picChg>
      </pc:sldChg>
      <pc:sldChg chg="addSp modSp add del mod">
        <pc:chgData name="Pedro Mazeda Gil" userId="9fc74336-5cc5-4607-afc7-f74063baa2d6" providerId="ADAL" clId="{26581FAD-05D9-443E-82C2-24B04ABE189E}" dt="2023-04-13T15:47:50.596" v="1406" actId="47"/>
        <pc:sldMkLst>
          <pc:docMk/>
          <pc:sldMk cId="3253959586" sldId="343"/>
        </pc:sldMkLst>
        <pc:spChg chg="add mod">
          <ac:chgData name="Pedro Mazeda Gil" userId="9fc74336-5cc5-4607-afc7-f74063baa2d6" providerId="ADAL" clId="{26581FAD-05D9-443E-82C2-24B04ABE189E}" dt="2023-04-12T22:32:55.501" v="1092"/>
          <ac:spMkLst>
            <pc:docMk/>
            <pc:sldMk cId="3253959586" sldId="343"/>
            <ac:spMk id="2" creationId="{AB5E06F4-69DE-9D3F-8668-618BEF5846B6}"/>
          </ac:spMkLst>
        </pc:spChg>
        <pc:spChg chg="add mod">
          <ac:chgData name="Pedro Mazeda Gil" userId="9fc74336-5cc5-4607-afc7-f74063baa2d6" providerId="ADAL" clId="{26581FAD-05D9-443E-82C2-24B04ABE189E}" dt="2023-04-12T22:33:33.616" v="1099" actId="14100"/>
          <ac:spMkLst>
            <pc:docMk/>
            <pc:sldMk cId="3253959586" sldId="343"/>
            <ac:spMk id="3" creationId="{20CC6730-B648-635C-5EE3-BCA1F96893F7}"/>
          </ac:spMkLst>
        </pc:spChg>
        <pc:spChg chg="add mod">
          <ac:chgData name="Pedro Mazeda Gil" userId="9fc74336-5cc5-4607-afc7-f74063baa2d6" providerId="ADAL" clId="{26581FAD-05D9-443E-82C2-24B04ABE189E}" dt="2023-04-12T22:33:17.862" v="1096" actId="14100"/>
          <ac:spMkLst>
            <pc:docMk/>
            <pc:sldMk cId="3253959586" sldId="343"/>
            <ac:spMk id="4" creationId="{42071079-2B11-661F-59A3-F76F03A18B4E}"/>
          </ac:spMkLst>
        </pc:spChg>
        <pc:picChg chg="add mod">
          <ac:chgData name="Pedro Mazeda Gil" userId="9fc74336-5cc5-4607-afc7-f74063baa2d6" providerId="ADAL" clId="{26581FAD-05D9-443E-82C2-24B04ABE189E}" dt="2023-04-12T22:33:14.655" v="1095" actId="14100"/>
          <ac:picMkLst>
            <pc:docMk/>
            <pc:sldMk cId="3253959586" sldId="343"/>
            <ac:picMk id="5" creationId="{54D35C39-F2E9-72C8-4A0C-EAF616DE02A5}"/>
          </ac:picMkLst>
        </pc:picChg>
      </pc:sldChg>
      <pc:sldChg chg="addSp modSp add mod">
        <pc:chgData name="Pedro Mazeda Gil" userId="9fc74336-5cc5-4607-afc7-f74063baa2d6" providerId="ADAL" clId="{26581FAD-05D9-443E-82C2-24B04ABE189E}" dt="2023-04-13T18:39:54.953" v="1675" actId="1035"/>
        <pc:sldMkLst>
          <pc:docMk/>
          <pc:sldMk cId="2146271266" sldId="344"/>
        </pc:sldMkLst>
        <pc:spChg chg="add mod">
          <ac:chgData name="Pedro Mazeda Gil" userId="9fc74336-5cc5-4607-afc7-f74063baa2d6" providerId="ADAL" clId="{26581FAD-05D9-443E-82C2-24B04ABE189E}" dt="2023-04-12T22:34:12.886" v="1102"/>
          <ac:spMkLst>
            <pc:docMk/>
            <pc:sldMk cId="2146271266" sldId="344"/>
            <ac:spMk id="2" creationId="{62FDEA40-0F48-CB38-3388-FFBBDF26F824}"/>
          </ac:spMkLst>
        </pc:spChg>
        <pc:spChg chg="add mod">
          <ac:chgData name="Pedro Mazeda Gil" userId="9fc74336-5cc5-4607-afc7-f74063baa2d6" providerId="ADAL" clId="{26581FAD-05D9-443E-82C2-24B04ABE189E}" dt="2023-04-13T15:48:25.473" v="1453" actId="1038"/>
          <ac:spMkLst>
            <pc:docMk/>
            <pc:sldMk cId="2146271266" sldId="344"/>
            <ac:spMk id="3" creationId="{649A5506-168E-8296-D969-829EB9C9F1CA}"/>
          </ac:spMkLst>
        </pc:spChg>
        <pc:spChg chg="add mod">
          <ac:chgData name="Pedro Mazeda Gil" userId="9fc74336-5cc5-4607-afc7-f74063baa2d6" providerId="ADAL" clId="{26581FAD-05D9-443E-82C2-24B04ABE189E}" dt="2023-04-13T18:39:54.953" v="1675" actId="1035"/>
          <ac:spMkLst>
            <pc:docMk/>
            <pc:sldMk cId="2146271266" sldId="344"/>
            <ac:spMk id="4" creationId="{261C3E9A-B834-BD2C-7E42-AD34A3190C2E}"/>
          </ac:spMkLst>
        </pc:spChg>
        <pc:picChg chg="add mod">
          <ac:chgData name="Pedro Mazeda Gil" userId="9fc74336-5cc5-4607-afc7-f74063baa2d6" providerId="ADAL" clId="{26581FAD-05D9-443E-82C2-24B04ABE189E}" dt="2023-04-13T15:48:25.473" v="1453" actId="1038"/>
          <ac:picMkLst>
            <pc:docMk/>
            <pc:sldMk cId="2146271266" sldId="344"/>
            <ac:picMk id="5" creationId="{C4D6385E-AD2D-0BDE-8577-EB6910792545}"/>
          </ac:picMkLst>
        </pc:picChg>
      </pc:sldChg>
      <pc:sldChg chg="addSp delSp modSp add mod">
        <pc:chgData name="Pedro Mazeda Gil" userId="9fc74336-5cc5-4607-afc7-f74063baa2d6" providerId="ADAL" clId="{26581FAD-05D9-443E-82C2-24B04ABE189E}" dt="2023-04-13T18:55:59.091" v="1684" actId="478"/>
        <pc:sldMkLst>
          <pc:docMk/>
          <pc:sldMk cId="581254771" sldId="345"/>
        </pc:sldMkLst>
        <pc:spChg chg="add mod">
          <ac:chgData name="Pedro Mazeda Gil" userId="9fc74336-5cc5-4607-afc7-f74063baa2d6" providerId="ADAL" clId="{26581FAD-05D9-443E-82C2-24B04ABE189E}" dt="2023-04-12T22:35:44.409" v="1114"/>
          <ac:spMkLst>
            <pc:docMk/>
            <pc:sldMk cId="581254771" sldId="345"/>
            <ac:spMk id="2" creationId="{EF5F030C-C6B5-1264-3586-3439E836F98F}"/>
          </ac:spMkLst>
        </pc:spChg>
        <pc:spChg chg="add mod">
          <ac:chgData name="Pedro Mazeda Gil" userId="9fc74336-5cc5-4607-afc7-f74063baa2d6" providerId="ADAL" clId="{26581FAD-05D9-443E-82C2-24B04ABE189E}" dt="2023-04-13T18:42:08.763" v="1676" actId="113"/>
          <ac:spMkLst>
            <pc:docMk/>
            <pc:sldMk cId="581254771" sldId="345"/>
            <ac:spMk id="3" creationId="{9208B973-0DC0-9CE9-A9F9-7354E93C6B4A}"/>
          </ac:spMkLst>
        </pc:spChg>
        <pc:spChg chg="add del mod">
          <ac:chgData name="Pedro Mazeda Gil" userId="9fc74336-5cc5-4607-afc7-f74063baa2d6" providerId="ADAL" clId="{26581FAD-05D9-443E-82C2-24B04ABE189E}" dt="2023-04-13T18:55:59.091" v="1684" actId="478"/>
          <ac:spMkLst>
            <pc:docMk/>
            <pc:sldMk cId="581254771" sldId="345"/>
            <ac:spMk id="4" creationId="{BCEBF6A7-B5E2-B090-39D5-2FD55FE9B648}"/>
          </ac:spMkLst>
        </pc:spChg>
      </pc:sldChg>
      <pc:sldChg chg="addSp modSp add mod modNotesTx">
        <pc:chgData name="Pedro Mazeda Gil" userId="9fc74336-5cc5-4607-afc7-f74063baa2d6" providerId="ADAL" clId="{26581FAD-05D9-443E-82C2-24B04ABE189E}" dt="2023-04-13T19:03:50.258" v="1756" actId="1035"/>
        <pc:sldMkLst>
          <pc:docMk/>
          <pc:sldMk cId="2820435658" sldId="346"/>
        </pc:sldMkLst>
        <pc:spChg chg="add mod">
          <ac:chgData name="Pedro Mazeda Gil" userId="9fc74336-5cc5-4607-afc7-f74063baa2d6" providerId="ADAL" clId="{26581FAD-05D9-443E-82C2-24B04ABE189E}" dt="2023-04-12T22:38:32.772" v="1133"/>
          <ac:spMkLst>
            <pc:docMk/>
            <pc:sldMk cId="2820435658" sldId="346"/>
            <ac:spMk id="2" creationId="{9CC4BEA9-095C-5FD2-5E5B-DD44C9C2E20C}"/>
          </ac:spMkLst>
        </pc:spChg>
        <pc:spChg chg="add mod">
          <ac:chgData name="Pedro Mazeda Gil" userId="9fc74336-5cc5-4607-afc7-f74063baa2d6" providerId="ADAL" clId="{26581FAD-05D9-443E-82C2-24B04ABE189E}" dt="2023-04-12T22:38:32.772" v="1133"/>
          <ac:spMkLst>
            <pc:docMk/>
            <pc:sldMk cId="2820435658" sldId="346"/>
            <ac:spMk id="3" creationId="{79F5A924-2ECA-3794-ABFD-7593AC677B01}"/>
          </ac:spMkLst>
        </pc:spChg>
        <pc:picChg chg="add mod">
          <ac:chgData name="Pedro Mazeda Gil" userId="9fc74336-5cc5-4607-afc7-f74063baa2d6" providerId="ADAL" clId="{26581FAD-05D9-443E-82C2-24B04ABE189E}" dt="2023-04-13T19:03:50.258" v="1756" actId="1035"/>
          <ac:picMkLst>
            <pc:docMk/>
            <pc:sldMk cId="2820435658" sldId="346"/>
            <ac:picMk id="4" creationId="{634E7A3E-108A-C0A6-D0C2-04CBEA96A0A9}"/>
          </ac:picMkLst>
        </pc:picChg>
      </pc:sldChg>
      <pc:sldChg chg="addSp modSp add modNotesTx">
        <pc:chgData name="Pedro Mazeda Gil" userId="9fc74336-5cc5-4607-afc7-f74063baa2d6" providerId="ADAL" clId="{26581FAD-05D9-443E-82C2-24B04ABE189E}" dt="2023-04-12T22:38:02.821" v="1129"/>
        <pc:sldMkLst>
          <pc:docMk/>
          <pc:sldMk cId="3182058316" sldId="347"/>
        </pc:sldMkLst>
        <pc:spChg chg="add mod">
          <ac:chgData name="Pedro Mazeda Gil" userId="9fc74336-5cc5-4607-afc7-f74063baa2d6" providerId="ADAL" clId="{26581FAD-05D9-443E-82C2-24B04ABE189E}" dt="2023-04-12T22:38:02.821" v="1129"/>
          <ac:spMkLst>
            <pc:docMk/>
            <pc:sldMk cId="3182058316" sldId="347"/>
            <ac:spMk id="2" creationId="{AC32B213-8C2C-865B-7770-11F7A5AB0C53}"/>
          </ac:spMkLst>
        </pc:spChg>
        <pc:spChg chg="add mod">
          <ac:chgData name="Pedro Mazeda Gil" userId="9fc74336-5cc5-4607-afc7-f74063baa2d6" providerId="ADAL" clId="{26581FAD-05D9-443E-82C2-24B04ABE189E}" dt="2023-04-12T22:38:02.821" v="1129"/>
          <ac:spMkLst>
            <pc:docMk/>
            <pc:sldMk cId="3182058316" sldId="347"/>
            <ac:spMk id="3" creationId="{80DC0FC5-CC23-75F4-EA81-019083DD9B29}"/>
          </ac:spMkLst>
        </pc:spChg>
        <pc:picChg chg="add mod">
          <ac:chgData name="Pedro Mazeda Gil" userId="9fc74336-5cc5-4607-afc7-f74063baa2d6" providerId="ADAL" clId="{26581FAD-05D9-443E-82C2-24B04ABE189E}" dt="2023-04-12T22:38:02.821" v="1129"/>
          <ac:picMkLst>
            <pc:docMk/>
            <pc:sldMk cId="3182058316" sldId="347"/>
            <ac:picMk id="4" creationId="{768DEE61-C1F8-5F07-C6D7-2E3E0FF152A3}"/>
          </ac:picMkLst>
        </pc:picChg>
      </pc:sldChg>
      <pc:sldChg chg="addSp delSp modSp add mod modNotesTx">
        <pc:chgData name="Pedro Mazeda Gil" userId="9fc74336-5cc5-4607-afc7-f74063baa2d6" providerId="ADAL" clId="{26581FAD-05D9-443E-82C2-24B04ABE189E}" dt="2023-04-13T18:55:32.330" v="1680" actId="21"/>
        <pc:sldMkLst>
          <pc:docMk/>
          <pc:sldMk cId="1281508407" sldId="348"/>
        </pc:sldMkLst>
        <pc:spChg chg="add mod">
          <ac:chgData name="Pedro Mazeda Gil" userId="9fc74336-5cc5-4607-afc7-f74063baa2d6" providerId="ADAL" clId="{26581FAD-05D9-443E-82C2-24B04ABE189E}" dt="2023-04-12T22:37:41.983" v="1126"/>
          <ac:spMkLst>
            <pc:docMk/>
            <pc:sldMk cId="1281508407" sldId="348"/>
            <ac:spMk id="2" creationId="{B8C2C373-CC60-FF6B-7BC8-F189D87D4847}"/>
          </ac:spMkLst>
        </pc:spChg>
        <pc:spChg chg="add mod">
          <ac:chgData name="Pedro Mazeda Gil" userId="9fc74336-5cc5-4607-afc7-f74063baa2d6" providerId="ADAL" clId="{26581FAD-05D9-443E-82C2-24B04ABE189E}" dt="2023-04-12T22:37:41.983" v="1126"/>
          <ac:spMkLst>
            <pc:docMk/>
            <pc:sldMk cId="1281508407" sldId="348"/>
            <ac:spMk id="3" creationId="{6E810DE1-7DB8-5D16-EDE2-EB121DE1316F}"/>
          </ac:spMkLst>
        </pc:spChg>
        <pc:spChg chg="add mod">
          <ac:chgData name="Pedro Mazeda Gil" userId="9fc74336-5cc5-4607-afc7-f74063baa2d6" providerId="ADAL" clId="{26581FAD-05D9-443E-82C2-24B04ABE189E}" dt="2023-04-13T18:39:37.668" v="1669" actId="1038"/>
          <ac:spMkLst>
            <pc:docMk/>
            <pc:sldMk cId="1281508407" sldId="348"/>
            <ac:spMk id="4" creationId="{1692D6EC-AF86-5895-69E2-F07254481081}"/>
          </ac:spMkLst>
        </pc:spChg>
        <pc:spChg chg="add del mod">
          <ac:chgData name="Pedro Mazeda Gil" userId="9fc74336-5cc5-4607-afc7-f74063baa2d6" providerId="ADAL" clId="{26581FAD-05D9-443E-82C2-24B04ABE189E}" dt="2023-04-13T18:55:32.330" v="1680" actId="21"/>
          <ac:spMkLst>
            <pc:docMk/>
            <pc:sldMk cId="1281508407" sldId="348"/>
            <ac:spMk id="6" creationId="{F3B0FB09-2017-E9B1-649C-1A296D238143}"/>
          </ac:spMkLst>
        </pc:spChg>
        <pc:picChg chg="add mod">
          <ac:chgData name="Pedro Mazeda Gil" userId="9fc74336-5cc5-4607-afc7-f74063baa2d6" providerId="ADAL" clId="{26581FAD-05D9-443E-82C2-24B04ABE189E}" dt="2023-04-13T18:37:25.193" v="1642" actId="14100"/>
          <ac:picMkLst>
            <pc:docMk/>
            <pc:sldMk cId="1281508407" sldId="348"/>
            <ac:picMk id="5" creationId="{B89DB0E5-428D-1D00-8687-5263DCD43362}"/>
          </ac:picMkLst>
        </pc:picChg>
      </pc:sldChg>
      <pc:sldChg chg="addSp modSp add mod modNotesTx">
        <pc:chgData name="Pedro Mazeda Gil" userId="9fc74336-5cc5-4607-afc7-f74063baa2d6" providerId="ADAL" clId="{26581FAD-05D9-443E-82C2-24B04ABE189E}" dt="2023-04-13T19:05:20.322" v="1793" actId="14100"/>
        <pc:sldMkLst>
          <pc:docMk/>
          <pc:sldMk cId="3900465908" sldId="349"/>
        </pc:sldMkLst>
        <pc:spChg chg="add mod">
          <ac:chgData name="Pedro Mazeda Gil" userId="9fc74336-5cc5-4607-afc7-f74063baa2d6" providerId="ADAL" clId="{26581FAD-05D9-443E-82C2-24B04ABE189E}" dt="2023-04-12T22:38:57.320" v="1137"/>
          <ac:spMkLst>
            <pc:docMk/>
            <pc:sldMk cId="3900465908" sldId="349"/>
            <ac:spMk id="2" creationId="{AA9F7C2B-89E0-946E-8BD1-F5EFE858BB40}"/>
          </ac:spMkLst>
        </pc:spChg>
        <pc:spChg chg="add mod">
          <ac:chgData name="Pedro Mazeda Gil" userId="9fc74336-5cc5-4607-afc7-f74063baa2d6" providerId="ADAL" clId="{26581FAD-05D9-443E-82C2-24B04ABE189E}" dt="2023-04-13T19:05:06.602" v="1789" actId="1035"/>
          <ac:spMkLst>
            <pc:docMk/>
            <pc:sldMk cId="3900465908" sldId="349"/>
            <ac:spMk id="3" creationId="{256AF1E7-2A5B-65F7-8167-627FB3ACB48D}"/>
          </ac:spMkLst>
        </pc:spChg>
        <pc:picChg chg="add mod">
          <ac:chgData name="Pedro Mazeda Gil" userId="9fc74336-5cc5-4607-afc7-f74063baa2d6" providerId="ADAL" clId="{26581FAD-05D9-443E-82C2-24B04ABE189E}" dt="2023-04-13T19:05:20.322" v="1793" actId="14100"/>
          <ac:picMkLst>
            <pc:docMk/>
            <pc:sldMk cId="3900465908" sldId="349"/>
            <ac:picMk id="4" creationId="{D9202B0B-9022-DBE1-6543-363281AA9A2F}"/>
          </ac:picMkLst>
        </pc:picChg>
      </pc:sldChg>
      <pc:sldChg chg="modSp add mod">
        <pc:chgData name="Pedro Mazeda Gil" userId="9fc74336-5cc5-4607-afc7-f74063baa2d6" providerId="ADAL" clId="{26581FAD-05D9-443E-82C2-24B04ABE189E}" dt="2023-04-13T15:13:42.924" v="1396" actId="6549"/>
        <pc:sldMkLst>
          <pc:docMk/>
          <pc:sldMk cId="2794377855" sldId="350"/>
        </pc:sldMkLst>
        <pc:spChg chg="mod">
          <ac:chgData name="Pedro Mazeda Gil" userId="9fc74336-5cc5-4607-afc7-f74063baa2d6" providerId="ADAL" clId="{26581FAD-05D9-443E-82C2-24B04ABE189E}" dt="2023-04-13T15:13:42.924" v="1396" actId="6549"/>
          <ac:spMkLst>
            <pc:docMk/>
            <pc:sldMk cId="2794377855" sldId="350"/>
            <ac:spMk id="2" creationId="{081D486B-F0AA-8A1D-FDE9-75944F7503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D60A-3614-484E-8C2F-4131AECCFE5A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D68D-9148-4B03-908B-840708195C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ao impacto dos FEEI ao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nível regional (NUTS II)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âmbito do Portugal 2020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estimativas foram obtidas com base na simulação do modelo RHOMOLO. Relativamente ao impacto no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PIB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diferentes regiões de Portugal apresentam um perfil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intertemporal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semelhante, ainda que com magnitudes de impacto muito distintas. Quatro regiões, de entre o grupo das menos desenvolvidas, superam notoriamente a média nacional. São elas, em primeiro lugar, a RAA e o Alentejo, seguidas do Norte e do Centro. Já a RAM fica apenas ligeiramente acima da média, enquanto o Algarve e a AML apresentam desempenhos claramente abaixo.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D68D-9148-4B03-908B-840708195C3B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430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evolução descrita acima traduz-se num impacto acumulado de 50 anos após o final da intervenção dos fundos, avaliado pelo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efeito multiplicador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despesa pública, bastante distinto entre regiões. A AML destaca-se com o multiplicador mais elevado, claramente acima da média nacional. As restantes regiões evidenciam multiplicadores inferiores à média nacional, ainda que com magnitudes distintas. O Algarve e o Norte evidenciam multiplicadores acumulados de 50 anos após o final da intervenção dos fundos muito próximos da média nacional. Seguem-se o Centro, o Alentejo e a RAM. A RAA apresenta o multiplicador mais baixo de todas as regiões NUTS II.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D68D-9148-4B03-908B-840708195C3B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85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Todavia, comparando os desvios do PIB face ao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steady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cada região com os desvios obtidos para a média nacional, ou seja, calculando 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taxa de eficácia relativa regional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despesa pública total executada/projetada em termos de impacto no PIB, regista-se que as regiões classificadas como menos desenvolvidas exibem maiores impactos dos FEEI sobre o nível do PIB face ao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steady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 choques. Destaca-se a RAA (em média, nos 60 anos em análise, com ganhos cerca de 2,2 vezes superiores à média nacional), seguida do Alentejo (1,8), o Norte (1,4) e o Centro (1,3). A RAM, classificada como região mais desenvolvida, também apresenta ganhos acima da média nacional (1,3 vezes a média nacional), enquanto a AML, classificada como mais desenvolvida, exibe apenas cerca de 40% dos valores observados para a média anual nacional, ficando também o Algarve aquém da média nacional (menos de 70%).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Portanto, com exceção da RAM, os FEEI parecem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contribuir para a convergência regional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Conclusões muito semelhantes podem retirar-se se analisarmos os impactos apenas durante o período de intervenção dos FEEI (2015-2023).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D68D-9148-4B03-908B-840708195C3B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729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à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quota regional nos ganhos líquidos nacionais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termos de PIB (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i.e.,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parcela de cada região no desvio do PIB face ao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steady</a:t>
            </a:r>
            <a:r>
              <a:rPr lang="pt-P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medido ao nível nacional) associados aos FEEI, as regiões Norte e Centro absorvem a maior parte dos ganhos, representando, respetivamente, 40,4% e 23,5% do total, em média, nos 60 anos em análise. Seguem-se a AML (13,7%), o Alentejo (12,0%), a RAA (4,6%), a RAM (3%) e o Algarve (2,8%). Este padrão de resultados tende a acompanhar a importância relativa de cada uma das regiões na captação de financiamento público no período 2015-2023, sendo o desvio mais significativo na AML, que capta apenas 8,8% do financiamento total.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último resultado está relacionado com o muito elevado efeito multiplicador estimado para a AML, referido anteriormente.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D68D-9148-4B03-908B-840708195C3B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020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6294C-ADD7-D0E8-3D1B-7C3004C19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D743A-E259-0915-713B-A726EBAC6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CCB9F57-4FFF-10F4-6EC4-E3AC614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4BF76C-406F-868A-6EDA-953A732C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50C700-8245-58EC-D3F5-202B5BC1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88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CA56-A9A0-FF24-71BD-003FA843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CFB85CE-1B76-F761-BD81-5A6C96453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623875-E6D3-D2CB-DB79-E658106F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0D7A8E-6ACF-EF83-1354-A3817744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7872AE-5E35-0EB2-70DD-47E99047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17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9E1CAC-0A0B-EF18-6D79-4123F2774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941EE1A-8FC3-9ADE-CF55-BF5ADB8D7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D08B709-67D0-5DD1-5E08-57F48327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035537-FC3C-7387-1DE7-EBB8C997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E2E3A98-737C-5141-7D11-12535747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27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2B0C2-E3FE-5A44-BDDD-688AFCCF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FFD631-5187-DC33-E726-78161DC46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CCA35B-4038-E70B-C274-A8E94437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7BBD77-D49B-5C3C-6789-5B9A2EB7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5E9C84-BC1A-F649-5BA2-E891FDA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78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06D09-E3EE-A629-82C1-ABB40FE0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3F7B9C-D589-6440-A343-B5BE86061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F75556-B4BD-3EC0-6B4D-8B230695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4ACC9-4DB0-0681-8EA4-17404FEC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0AEFBB-7CF5-D6C9-55C9-6C58737A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0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31EA-10BA-CCA9-BD22-244F2453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DB48A9-5DBA-7C20-8165-E0800BD79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4010E0-F475-9F0B-5CBA-865090421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39E3F3E-4A90-7F50-1C15-9D5E213E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36EF5EC-E72B-D9E5-1B97-CC2327BF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738152D-BB84-0CC3-5F04-EA23B635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082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90FF5-0382-5D04-8056-029FD10A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608981-7EEB-AFFE-DB5D-D64072470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CC73364-50F4-6AA8-B090-F5E240F1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1A8A192-7110-08D3-DBF5-8214C2C1F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49BB623-A816-1626-34BA-DB003DE0B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9CBAE40-3EB1-147C-CE8C-C5B63CAC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7A2F471-0B59-D981-D8BC-E3539E7B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BEC2349-031C-4BF5-E190-986E6573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13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F1927-7BB3-8D22-BE90-D55D7878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621552B-8C28-68E4-AD5C-C1DFEBF1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6922A97-49B8-AF3C-2CDE-CBCACD20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899D5B6-2EDC-16CE-3C44-B416310A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13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D1702FC-859C-A689-6EAA-68E9EC5F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CB70CA1-FEA3-6FAB-A46F-4BE4C391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2290686-C0A7-19AA-2805-C35305B5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495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6218E-18EF-8FA2-C1FF-E3DDBEB0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6D0D744-49FA-C309-8735-9CE31FC6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61EAC37-F76B-C682-9C89-E8E8F14B0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1AB46AA-4BEB-1646-218D-4B12718E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31AC648-6E2F-7DEB-C626-B45736A6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7D8385C-C39B-1CFE-A6A1-8EABDE41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455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EF277-5A0A-71B6-E484-3EF9FD36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23E7D00-BA7D-6FCA-E37F-7AA49939A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22A10D1-79DA-DE11-B022-E8CBDBABD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5368DB-58D9-0E77-E53F-4EE0D50D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7452691-12F8-D098-C1AB-1BAD3264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75A7FCE-50B8-A6C9-70EC-F1FFA23E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310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4A87F44-248E-36AC-92EF-4A65577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5C5E57-4EA0-977B-AB47-B3F3CDE5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7E6653-73FB-6408-4710-28AA09794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1D65-CE39-471A-A881-2F00CEF35CD6}" type="datetimeFigureOut">
              <a:rPr lang="pt-PT" smtClean="0"/>
              <a:t>13/04/2023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6248F4-B277-9069-D745-6AA193FB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EBB2C0-A1F8-C21A-9768-8D66CE035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9428-F997-40AE-B38D-5B3820CEA3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70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3A8235-A5BE-C01E-618D-E27B3B027224}"/>
              </a:ext>
            </a:extLst>
          </p:cNvPr>
          <p:cNvSpPr txBox="1"/>
          <p:nvPr/>
        </p:nvSpPr>
        <p:spPr>
          <a:xfrm>
            <a:off x="841971" y="3447600"/>
            <a:ext cx="493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entury Gothic" panose="020B0502020202020204" pitchFamily="34" charset="0"/>
              </a:rPr>
              <a:t>Tema</a:t>
            </a:r>
            <a:r>
              <a:rPr lang="pt-PT" dirty="0">
                <a:solidFill>
                  <a:schemeClr val="bg1"/>
                </a:solidFill>
              </a:rPr>
              <a:t>: Avaliação do Impacto Macroeconómico do Portugal 2020 – Análise a Nível Regional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9532BE-85CB-53DA-2DA2-83B57D01FA50}"/>
              </a:ext>
            </a:extLst>
          </p:cNvPr>
          <p:cNvSpPr txBox="1"/>
          <p:nvPr/>
        </p:nvSpPr>
        <p:spPr>
          <a:xfrm>
            <a:off x="841971" y="4882731"/>
            <a:ext cx="425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Autor</a:t>
            </a:r>
            <a:r>
              <a:rPr lang="pt-PT" sz="1600" dirty="0">
                <a:solidFill>
                  <a:schemeClr val="bg1"/>
                </a:solidFill>
              </a:rPr>
              <a:t>: Pedro Mazeda Gil (PlanAPP/FEP/CEF.UP)</a:t>
            </a:r>
          </a:p>
        </p:txBody>
      </p:sp>
    </p:spTree>
    <p:extLst>
      <p:ext uri="{BB962C8B-B14F-4D97-AF65-F5344CB8AC3E}">
        <p14:creationId xmlns:p14="http://schemas.microsoft.com/office/powerpoint/2010/main" val="208656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C373-CC60-FF6B-7BC8-F189D87D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/>
              <a:t>Impacto a nível regional</a:t>
            </a:r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810DE1-7DB8-5D16-EDE2-EB121DE1316F}"/>
              </a:ext>
            </a:extLst>
          </p:cNvPr>
          <p:cNvSpPr/>
          <p:nvPr/>
        </p:nvSpPr>
        <p:spPr>
          <a:xfrm>
            <a:off x="1847528" y="134180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latin typeface="Calibri" panose="020F0502020204030204" pitchFamily="34" charset="0"/>
              </a:rPr>
              <a:t>Figura 26: Impacto dos FEEI no PIB, por região NUTS II, 2015-2073 (variação % face ao</a:t>
            </a:r>
            <a:r>
              <a:rPr lang="pt-PT" sz="2000" b="1" i="1" dirty="0">
                <a:latin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</a:rPr>
              <a:t>steady</a:t>
            </a:r>
            <a:r>
              <a:rPr lang="pt-PT" sz="2000" b="1" i="1" dirty="0">
                <a:latin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</a:rPr>
              <a:t>state</a:t>
            </a:r>
            <a:r>
              <a:rPr lang="pt-PT" sz="2000" b="1" dirty="0">
                <a:latin typeface="Calibri" panose="020F0502020204030204" pitchFamily="34" charset="0"/>
              </a:rPr>
              <a:t>)</a:t>
            </a:r>
            <a:endParaRPr lang="en-GB" sz="2000" i="1" dirty="0">
              <a:latin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92D6EC-AF86-5895-69E2-F0725448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6862" y="2062228"/>
            <a:ext cx="345647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Quatro regiões, de entre as menos desenvolvidas,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superam notoriamente a média nacional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primeiro lugar, a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Alentejo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seguidas do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do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RAM fica apenas ligeiramente acima da média.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Algarve e a AML ficam claramente abaixo da média.</a:t>
            </a:r>
            <a:endParaRPr lang="pt-PT" altLang="en-US" dirty="0"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9DB0E5-428D-1D00-8687-5263DCD43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2199610"/>
            <a:ext cx="6578193" cy="4432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50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B213-8C2C-865B-7770-11F7A5AB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/>
              <a:t>Impacto a nível regional</a:t>
            </a:r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0DC0FC5-CC23-75F4-EA81-019083DD9B29}"/>
              </a:ext>
            </a:extLst>
          </p:cNvPr>
          <p:cNvSpPr/>
          <p:nvPr/>
        </p:nvSpPr>
        <p:spPr>
          <a:xfrm>
            <a:off x="1847528" y="134180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Quadro 24</a:t>
            </a: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Multiplicador acumulado do impacto dos FEEI no PIB, por região NUTS II (valores acumulados do PIB face ao </a:t>
            </a:r>
            <a:r>
              <a:rPr lang="pt-P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steady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valores acumulados da despesa pública face ao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steady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8DEE61-C1F8-5F07-C6D7-2E3E0FF15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17" y="2446471"/>
            <a:ext cx="8184215" cy="39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05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BEA9-095C-5FD2-5E5B-DD44C9C2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/>
              <a:t>Impacto a nível regional</a:t>
            </a:r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9F5A924-2ECA-3794-ABFD-7593AC677B01}"/>
              </a:ext>
            </a:extLst>
          </p:cNvPr>
          <p:cNvSpPr/>
          <p:nvPr/>
        </p:nvSpPr>
        <p:spPr>
          <a:xfrm>
            <a:off x="1847528" y="134180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28: </a:t>
            </a: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Impacto da despesa pública total executada/projetada dos FEEI no PIB por região NUTS II, 2015-2073 (rácio entre variação % face ao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steady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região e variação % face ao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steady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pt-P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média nacional)</a:t>
            </a:r>
            <a:endParaRPr lang="en-GB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4E7A3E-108A-C0A6-D0C2-04CBEA96A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95" y="2433330"/>
            <a:ext cx="6766544" cy="424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43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7C2B-89E0-946E-8BD1-F5EFE858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/>
              <a:t>Impacto a nível regional</a:t>
            </a:r>
            <a:endParaRPr lang="en-GB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56AF1E7-2A5B-65F7-8167-627FB3ACB48D}"/>
              </a:ext>
            </a:extLst>
          </p:cNvPr>
          <p:cNvSpPr/>
          <p:nvPr/>
        </p:nvSpPr>
        <p:spPr>
          <a:xfrm>
            <a:off x="1811524" y="135524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29: Decomposição do </a:t>
            </a:r>
            <a:r>
              <a:rPr lang="pt-P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impacto da despesa pública total executada/ projetada dos FEEI no PIB por região NUTS II, 2015-2073 (% do total nacional)</a:t>
            </a:r>
            <a:endParaRPr lang="en-GB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202B0B-9022-DBE1-6543-363281AA9A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136286"/>
            <a:ext cx="5544616" cy="458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46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5E20DF7-204E-81C6-939C-312ABAB0A9D3}"/>
              </a:ext>
            </a:extLst>
          </p:cNvPr>
          <p:cNvSpPr txBox="1"/>
          <p:nvPr/>
        </p:nvSpPr>
        <p:spPr>
          <a:xfrm>
            <a:off x="838795" y="308632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Obrigado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B0AFC9-7068-829D-42C9-88932EDFEF6B}"/>
              </a:ext>
            </a:extLst>
          </p:cNvPr>
          <p:cNvSpPr txBox="1"/>
          <p:nvPr/>
        </p:nvSpPr>
        <p:spPr>
          <a:xfrm>
            <a:off x="838795" y="523583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entury Gothic" panose="020B0502020202020204" pitchFamily="34" charset="0"/>
              </a:rPr>
              <a:t>Contactos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32317D-313A-02EE-77EA-1A68FD4C8A16}"/>
              </a:ext>
            </a:extLst>
          </p:cNvPr>
          <p:cNvSpPr txBox="1"/>
          <p:nvPr/>
        </p:nvSpPr>
        <p:spPr>
          <a:xfrm>
            <a:off x="838795" y="5679019"/>
            <a:ext cx="434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&gt; Pedro.MazedaGil@planapp.gov.pt</a:t>
            </a:r>
          </a:p>
        </p:txBody>
      </p:sp>
    </p:spTree>
    <p:extLst>
      <p:ext uri="{BB962C8B-B14F-4D97-AF65-F5344CB8AC3E}">
        <p14:creationId xmlns:p14="http://schemas.microsoft.com/office/powerpoint/2010/main" val="371073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486B-F0AA-8A1D-FDE9-75944F75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Apêndice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54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486B-F0AA-8A1D-FDE9-75944F75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Apêndice - Metodologia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D79C7-317F-E4DD-67A9-E6B34B4C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pt-PT" b="1" dirty="0"/>
              <a:t>RHOMOLO – modelo espacial de equilíbrio geral </a:t>
            </a:r>
            <a:r>
              <a:rPr lang="pt-PT" dirty="0"/>
              <a:t>com os seguintes blocos:</a:t>
            </a:r>
          </a:p>
          <a:p>
            <a:pPr marL="612775" lvl="1" indent="-342900"/>
            <a:r>
              <a:rPr lang="pt-PT" b="1" dirty="0"/>
              <a:t>famílias</a:t>
            </a:r>
            <a:r>
              <a:rPr lang="pt-PT" dirty="0"/>
              <a:t> (trabalhadores/consumidores):</a:t>
            </a:r>
          </a:p>
          <a:p>
            <a:pPr marL="881062" lvl="2" indent="-342900"/>
            <a:r>
              <a:rPr lang="pt-PT" dirty="0"/>
              <a:t>comportamento </a:t>
            </a:r>
            <a:r>
              <a:rPr lang="pt-PT" dirty="0" err="1"/>
              <a:t>Keynesiano</a:t>
            </a:r>
            <a:r>
              <a:rPr lang="pt-PT" dirty="0"/>
              <a:t>;</a:t>
            </a:r>
          </a:p>
          <a:p>
            <a:pPr marL="881062" lvl="2" indent="-342900"/>
            <a:r>
              <a:rPr lang="pt-PT" dirty="0"/>
              <a:t>três tipos de qualificação (</a:t>
            </a:r>
            <a:r>
              <a:rPr lang="pt-PT" i="1" dirty="0" err="1"/>
              <a:t>high-skilled</a:t>
            </a:r>
            <a:r>
              <a:rPr lang="pt-PT" i="1" dirty="0"/>
              <a:t>, </a:t>
            </a:r>
            <a:r>
              <a:rPr lang="pt-PT" i="1" dirty="0" err="1"/>
              <a:t>medium-skilled</a:t>
            </a:r>
            <a:r>
              <a:rPr lang="pt-PT" i="1" dirty="0"/>
              <a:t> </a:t>
            </a:r>
            <a:r>
              <a:rPr lang="pt-PT" dirty="0"/>
              <a:t>e</a:t>
            </a:r>
            <a:r>
              <a:rPr lang="pt-PT" i="1" dirty="0"/>
              <a:t> </a:t>
            </a:r>
            <a:r>
              <a:rPr lang="pt-PT" i="1" dirty="0" err="1"/>
              <a:t>low-skilled</a:t>
            </a:r>
            <a:r>
              <a:rPr lang="pt-PT" dirty="0"/>
              <a:t>);</a:t>
            </a:r>
          </a:p>
          <a:p>
            <a:pPr marL="881062" lvl="2" indent="-342900"/>
            <a:r>
              <a:rPr lang="pt-PT" dirty="0"/>
              <a:t>concorrência imperfeita no mercado de trabalho;</a:t>
            </a:r>
          </a:p>
          <a:p>
            <a:pPr marL="612775" lvl="1" indent="-342900"/>
            <a:r>
              <a:rPr lang="pt-PT" b="1" dirty="0"/>
              <a:t>empresas</a:t>
            </a:r>
            <a:r>
              <a:rPr lang="pt-PT" dirty="0"/>
              <a:t> (produtores/investidores):</a:t>
            </a:r>
          </a:p>
          <a:p>
            <a:pPr marL="881062" lvl="2" indent="-342900"/>
            <a:r>
              <a:rPr lang="pt-PT" dirty="0"/>
              <a:t>múltiplos setores/ramos de atividade e múltiplas regiões;</a:t>
            </a:r>
          </a:p>
          <a:p>
            <a:pPr marL="881062" lvl="2" indent="-342900"/>
            <a:r>
              <a:rPr lang="pt-PT" dirty="0"/>
              <a:t>concorrência imperfeita em alguns ramos de atividade e concorrência perfeita noutros;</a:t>
            </a:r>
          </a:p>
          <a:p>
            <a:pPr marL="881062" lvl="2" indent="-342900"/>
            <a:r>
              <a:rPr lang="pt-PT" dirty="0"/>
              <a:t>funções-produção CES;</a:t>
            </a:r>
          </a:p>
          <a:p>
            <a:pPr marL="881062" lvl="2" indent="-342900"/>
            <a:r>
              <a:rPr lang="pt-PT" dirty="0"/>
              <a:t>atividade de I&amp;D com externalidades </a:t>
            </a:r>
            <a:r>
              <a:rPr lang="pt-PT" dirty="0" err="1"/>
              <a:t>intertemporais</a:t>
            </a:r>
            <a:r>
              <a:rPr lang="pt-PT" dirty="0"/>
              <a:t> e enlaces tecnológicos internacionais;</a:t>
            </a:r>
          </a:p>
          <a:p>
            <a:pPr marL="612775" lvl="1" indent="-342900"/>
            <a:r>
              <a:rPr lang="pt-PT" b="1" dirty="0"/>
              <a:t>governo</a:t>
            </a:r>
            <a:r>
              <a:rPr lang="pt-PT" dirty="0"/>
              <a:t> (com regras orçamentais exógenas);</a:t>
            </a:r>
          </a:p>
          <a:p>
            <a:pPr marL="612775" lvl="1" indent="-342900"/>
            <a:r>
              <a:rPr lang="pt-PT" b="1" dirty="0"/>
              <a:t>economia aberta</a:t>
            </a:r>
            <a:r>
              <a:rPr lang="pt-PT" dirty="0"/>
              <a:t> (com fluxos de comércio e de investimento internacional e fluxos migratórios).</a:t>
            </a:r>
          </a:p>
          <a:p>
            <a:pPr marL="342900" indent="-34290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9437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2D910-6E65-5054-0BE2-180B9362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dirty="0"/>
              <a:t>Apêndice - Metodologia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F2D5839-E1F8-DCAC-4746-79C9EDB49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/>
          </a:bodyPr>
          <a:lstStyle/>
          <a:p>
            <a:r>
              <a:rPr lang="pt-PT" sz="2600" dirty="0"/>
              <a:t>Os efeitos macroeconómicos da intervenção dos FEEI são necessariamente </a:t>
            </a:r>
            <a:r>
              <a:rPr lang="pt-PT" sz="2600" b="1" dirty="0"/>
              <a:t>indiretos</a:t>
            </a:r>
            <a:r>
              <a:rPr lang="pt-PT" sz="2600" dirty="0"/>
              <a:t> e de natureza eminentemente </a:t>
            </a:r>
            <a:r>
              <a:rPr lang="pt-PT" sz="2600" b="1" dirty="0"/>
              <a:t>não observável</a:t>
            </a:r>
            <a:r>
              <a:rPr lang="pt-PT" sz="2600" dirty="0"/>
              <a:t>. </a:t>
            </a:r>
          </a:p>
          <a:p>
            <a:pPr lvl="1"/>
            <a:r>
              <a:rPr lang="pt-PT" sz="2000" dirty="0"/>
              <a:t>Isto porque, por um lado, os mecanismos de transmissão tendem a ser relativamente complexos e difusos e, por outro, as variáveis económicas estão sujeitas à influência de diversos fatores para além daqueles estritamente imputáveis aos FEEI.</a:t>
            </a:r>
          </a:p>
          <a:p>
            <a:r>
              <a:rPr lang="pt-PT" sz="2600" dirty="0"/>
              <a:t>Neste sentido, qualquer exercício de avaliação será apenas capaz de conduzir a </a:t>
            </a:r>
            <a:r>
              <a:rPr lang="pt-PT" sz="2600" b="1" dirty="0"/>
              <a:t>estimativas do impacto </a:t>
            </a:r>
            <a:r>
              <a:rPr lang="pt-PT" sz="2600" dirty="0"/>
              <a:t>dos FEEI. </a:t>
            </a:r>
          </a:p>
          <a:p>
            <a:r>
              <a:rPr lang="pt-PT" sz="2600" dirty="0"/>
              <a:t>Dado que este exercício de avaliação assenta na simulação de modelos analíticos macroeconómicos, aquelas </a:t>
            </a:r>
            <a:r>
              <a:rPr lang="pt-PT" sz="2600" b="1" dirty="0"/>
              <a:t>estimativas</a:t>
            </a:r>
            <a:r>
              <a:rPr lang="pt-PT" sz="2600" dirty="0"/>
              <a:t> estarão influenciadas pelos respetivos </a:t>
            </a:r>
            <a:r>
              <a:rPr lang="pt-PT" sz="2600" b="1" dirty="0"/>
              <a:t>pressupostos de análise </a:t>
            </a:r>
            <a:r>
              <a:rPr lang="pt-PT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relacionados quer com a própria estrutura dos modelos quer com a identificação e quantificação dos choques no âmbito da intervenção dos FEEI.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98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A255-D439-1096-86B7-CC3824F6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dirty="0"/>
              <a:t>1. Introdução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CDF6A-2CFB-2047-439E-7F05590B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50" y="1825625"/>
            <a:ext cx="10515600" cy="2908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2600" dirty="0"/>
              <a:t>Uma equipa da FEP/CEF.UP realizou para a AD&amp;C, em 2021, a </a:t>
            </a:r>
            <a:r>
              <a:rPr lang="pt-PT" sz="2600" b="1" i="1" dirty="0"/>
              <a:t>Avaliação do Impacto Macroeconómico do Portugal 2020</a:t>
            </a:r>
            <a:r>
              <a:rPr lang="pt-PT" sz="2600" b="1" dirty="0"/>
              <a:t>, </a:t>
            </a:r>
            <a:r>
              <a:rPr lang="pt-PT" sz="2600" dirty="0"/>
              <a:t>com o propósito de mensurar o impacto dos FEEI – FC, FEADER, FEAMP, FEDER, FSE – no âmbito do Portugal 2020 nos principais agregados macroeconómicos, considerando: </a:t>
            </a:r>
          </a:p>
          <a:p>
            <a:pPr lvl="1">
              <a:lnSpc>
                <a:spcPct val="100000"/>
              </a:lnSpc>
            </a:pPr>
            <a:r>
              <a:rPr lang="pt-PT" sz="2000" dirty="0"/>
              <a:t>diferentes horizontes temporais – curto, médio e longo prazo; </a:t>
            </a:r>
          </a:p>
          <a:p>
            <a:pPr lvl="1">
              <a:lnSpc>
                <a:spcPct val="100000"/>
              </a:lnSpc>
            </a:pPr>
            <a:r>
              <a:rPr lang="pt-PT" sz="2000" dirty="0"/>
              <a:t>diferentes dimensões espaciais –  país e regiões NUTS II. </a:t>
            </a:r>
          </a:p>
        </p:txBody>
      </p:sp>
    </p:spTree>
    <p:extLst>
      <p:ext uri="{BB962C8B-B14F-4D97-AF65-F5344CB8AC3E}">
        <p14:creationId xmlns:p14="http://schemas.microsoft.com/office/powerpoint/2010/main" val="162136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492BCE4-F679-C6A7-4081-660F6CE7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dirty="0"/>
              <a:t>2. Objetivos e Questões de Avaliação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89668-2377-AB11-DA6C-95A93E60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25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pt-PT" sz="2600" b="1" dirty="0"/>
              <a:t>Questões de Avaliação</a:t>
            </a:r>
            <a:endParaRPr lang="pt-PT" sz="2600" dirty="0"/>
          </a:p>
          <a:p>
            <a:pPr lvl="1"/>
            <a:r>
              <a:rPr lang="pt-PT" sz="2000" b="1" dirty="0"/>
              <a:t>QA1: </a:t>
            </a:r>
            <a:r>
              <a:rPr lang="pt-PT" sz="2000" dirty="0"/>
              <a:t>Qual o impacto macroeconómico do Portugal 2020? </a:t>
            </a:r>
          </a:p>
          <a:p>
            <a:pPr lvl="1">
              <a:spcBef>
                <a:spcPts val="1800"/>
              </a:spcBef>
            </a:pPr>
            <a:r>
              <a:rPr lang="pt-PT" sz="2000" b="1" dirty="0"/>
              <a:t>QA2: </a:t>
            </a:r>
            <a:r>
              <a:rPr lang="pt-PT" sz="2000" dirty="0"/>
              <a:t>Qual o impacto macroeconómico do Portugal 2020 nas regiões NUTS II de Portugal? </a:t>
            </a:r>
          </a:p>
          <a:p>
            <a:pPr lvl="1">
              <a:spcBef>
                <a:spcPts val="1800"/>
              </a:spcBef>
            </a:pPr>
            <a:endParaRPr lang="pt-PT" sz="2000" dirty="0"/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pt-PT" sz="2600" b="1" dirty="0"/>
              <a:t>Objetivos</a:t>
            </a:r>
            <a:r>
              <a:rPr lang="pt-PT" sz="2600" dirty="0"/>
              <a:t>: aferir os </a:t>
            </a:r>
            <a:r>
              <a:rPr lang="pt-PT" sz="2600" b="1" dirty="0"/>
              <a:t>impactos do Portugal 2020 </a:t>
            </a:r>
            <a:r>
              <a:rPr lang="pt-PT" sz="2600" dirty="0"/>
              <a:t>sobre os principais agregados macroeconómicos e variáveis relacionadas:</a:t>
            </a:r>
          </a:p>
          <a:p>
            <a:pPr lvl="1">
              <a:lnSpc>
                <a:spcPct val="100000"/>
              </a:lnSpc>
              <a:spcBef>
                <a:spcPts val="480"/>
              </a:spcBef>
            </a:pPr>
            <a:r>
              <a:rPr lang="pt-PT" sz="2000" dirty="0"/>
              <a:t>ao nível do país, das regiões NUTS II e dos setores de atividade;</a:t>
            </a:r>
          </a:p>
          <a:p>
            <a:pPr lvl="1">
              <a:lnSpc>
                <a:spcPct val="100000"/>
              </a:lnSpc>
              <a:spcBef>
                <a:spcPts val="480"/>
              </a:spcBef>
            </a:pPr>
            <a:r>
              <a:rPr lang="pt-PT" sz="2000" dirty="0"/>
              <a:t>com foco nos efeitos de curto prazo (ênfase no lado da procura; período até 5 anos) e nos efeitos de médio e longo prazo (interação entre efeitos de procura e de oferta; horizontes de 5 a 10 anos e de 10 a 50 anos).</a:t>
            </a:r>
          </a:p>
        </p:txBody>
      </p:sp>
      <p:sp>
        <p:nvSpPr>
          <p:cNvPr id="8" name="Seta para baixo 5">
            <a:extLst>
              <a:ext uri="{FF2B5EF4-FFF2-40B4-BE49-F238E27FC236}">
                <a16:creationId xmlns:a16="http://schemas.microsoft.com/office/drawing/2014/main" id="{511C48F1-D089-024B-C4FD-B7F2635D72AE}"/>
              </a:ext>
            </a:extLst>
          </p:cNvPr>
          <p:cNvSpPr/>
          <p:nvPr/>
        </p:nvSpPr>
        <p:spPr>
          <a:xfrm>
            <a:off x="5822826" y="3177927"/>
            <a:ext cx="360040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57F7-407D-1E89-CB88-79D18056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3. Metodologia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F637-0532-F33B-EC81-48F5B15F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00" y="1690688"/>
            <a:ext cx="10807628" cy="457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Metodologia do estudo </a:t>
            </a:r>
            <a: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simulação de </a:t>
            </a: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modelos macroeconómicos dinâmicos de equilíbrio geral, 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seguindo os seguintes passos: </a:t>
            </a:r>
          </a:p>
          <a:p>
            <a:pPr lvl="1">
              <a:lnSpc>
                <a:spcPct val="110000"/>
              </a:lnSpc>
            </a:pPr>
            <a:r>
              <a:rPr lang="pt-PT" sz="2400" dirty="0"/>
              <a:t>Conversão dos domínios de intervenção (FC, FEDER e FSE), submedidas (FEADER) e medidas (FEAMP) em grupos de intervenção e, por sua vez, mapeamento destes em variáveis exógenas (</a:t>
            </a:r>
            <a:r>
              <a:rPr lang="pt-PT" sz="2400" b="1" dirty="0"/>
              <a:t>instrumentos-choque</a:t>
            </a:r>
            <a:r>
              <a:rPr lang="pt-PT" sz="2400" dirty="0"/>
              <a:t>) do modelo;</a:t>
            </a: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Consideração da intervenção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FEEI (</a:t>
            </a: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montantes executados e projetados, informação disponibilizada pela AD&amp;C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PT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mapeada nos instrumento-choque, para </a:t>
            </a: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quantificar o vetor dos choques exógenos 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aplicar ao modelo no exercício de simulação; </a:t>
            </a:r>
          </a:p>
          <a:p>
            <a:pPr lvl="1">
              <a:lnSpc>
                <a:spcPct val="110000"/>
              </a:lnSpc>
            </a:pP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Simulação da </a:t>
            </a: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reação do modelo macroeconómico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esses choques exógenos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medindo-se o impacto dos FEEI comparando o valor das variáveis de interesse nos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cenários com e sem os choques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resultantes da intervenção dos FEEI.</a:t>
            </a:r>
            <a:endParaRPr lang="pt-PT" dirty="0"/>
          </a:p>
          <a:p>
            <a:pPr lvl="0">
              <a:lnSpc>
                <a:spcPct val="110000"/>
              </a:lnSpc>
            </a:pPr>
            <a:endParaRPr lang="pt-PT" sz="2200" b="1" dirty="0"/>
          </a:p>
        </p:txBody>
      </p:sp>
    </p:spTree>
    <p:extLst>
      <p:ext uri="{BB962C8B-B14F-4D97-AF65-F5344CB8AC3E}">
        <p14:creationId xmlns:p14="http://schemas.microsoft.com/office/powerpoint/2010/main" val="13516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06E9-A402-54BF-2557-93C3DFF7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3. Metodologia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443E-7191-8FDA-BF8B-CCF077F8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149" y="1478950"/>
            <a:ext cx="10466651" cy="532859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pt-PT" sz="2200" dirty="0"/>
              <a:t>Conversão dos domínios de intervenção (FC, FEDER e FSE), submedidas (FEADER) e medidas (FEAMP) em </a:t>
            </a:r>
            <a:r>
              <a:rPr lang="pt-PT" sz="2200" b="1" dirty="0"/>
              <a:t>grupos de intervenção</a:t>
            </a:r>
            <a:r>
              <a:rPr lang="pt-PT" sz="2200" dirty="0"/>
              <a:t>: </a:t>
            </a:r>
          </a:p>
          <a:p>
            <a:pPr lvl="2">
              <a:buClr>
                <a:srgbClr val="C00000"/>
              </a:buClr>
            </a:pPr>
            <a:r>
              <a:rPr lang="pt-PT" dirty="0"/>
              <a:t>Infraestruturas e Infraestruturas de Transporte (</a:t>
            </a:r>
            <a:r>
              <a:rPr lang="pt-PT" b="1" dirty="0"/>
              <a:t>INFR </a:t>
            </a:r>
            <a:r>
              <a:rPr lang="pt-PT" dirty="0"/>
              <a:t>e </a:t>
            </a:r>
            <a:r>
              <a:rPr lang="pt-PT" b="1" dirty="0"/>
              <a:t>INFR-TRNSP</a:t>
            </a:r>
            <a:r>
              <a:rPr lang="pt-PT" dirty="0"/>
              <a:t>);</a:t>
            </a:r>
          </a:p>
          <a:p>
            <a:pPr lvl="2">
              <a:buClr>
                <a:srgbClr val="C00000"/>
              </a:buClr>
            </a:pPr>
            <a:r>
              <a:rPr lang="pt-PT" dirty="0"/>
              <a:t>Capital Humano (</a:t>
            </a:r>
            <a:r>
              <a:rPr lang="pt-PT" b="1" dirty="0"/>
              <a:t>HC</a:t>
            </a:r>
            <a:r>
              <a:rPr lang="pt-PT" dirty="0"/>
              <a:t>);</a:t>
            </a:r>
          </a:p>
          <a:p>
            <a:pPr lvl="2">
              <a:buClr>
                <a:srgbClr val="C00000"/>
              </a:buClr>
            </a:pPr>
            <a:r>
              <a:rPr lang="pt-PT" dirty="0"/>
              <a:t>I&amp;D (</a:t>
            </a:r>
            <a:r>
              <a:rPr lang="pt-PT" b="1" dirty="0"/>
              <a:t>RTD</a:t>
            </a:r>
            <a:r>
              <a:rPr lang="pt-PT" dirty="0"/>
              <a:t>);</a:t>
            </a:r>
          </a:p>
          <a:p>
            <a:pPr lvl="2">
              <a:buClr>
                <a:srgbClr val="C00000"/>
              </a:buClr>
            </a:pPr>
            <a:r>
              <a:rPr lang="pt-PT" dirty="0"/>
              <a:t>Ajuda ao Setor Empresarial Privado e a Iniciativas Públicas Diversas (</a:t>
            </a:r>
            <a:r>
              <a:rPr lang="pt-PT" b="1" dirty="0"/>
              <a:t>AIS</a:t>
            </a:r>
            <a:r>
              <a:rPr lang="pt-PT" dirty="0"/>
              <a:t>);</a:t>
            </a:r>
          </a:p>
          <a:p>
            <a:pPr lvl="2">
              <a:buClr>
                <a:srgbClr val="C00000"/>
              </a:buClr>
            </a:pPr>
            <a:r>
              <a:rPr lang="pt-PT" dirty="0"/>
              <a:t>Ajuda Técnica e Outras Intervenções (</a:t>
            </a:r>
            <a:r>
              <a:rPr lang="pt-PT" b="1" dirty="0"/>
              <a:t>TA</a:t>
            </a:r>
            <a:r>
              <a:rPr lang="pt-PT" dirty="0"/>
              <a:t>);</a:t>
            </a:r>
          </a:p>
          <a:p>
            <a:pPr>
              <a:buClr>
                <a:srgbClr val="C00000"/>
              </a:buClr>
            </a:pPr>
            <a:r>
              <a:rPr lang="pt-PT" sz="2200" dirty="0"/>
              <a:t>Mapeamento dos grupos de intervenção (e domínios/medidas/submedidas) em variáveis exógenas (</a:t>
            </a:r>
            <a:r>
              <a:rPr lang="pt-PT" sz="2200" b="1" dirty="0"/>
              <a:t>instrumentos-choque</a:t>
            </a:r>
            <a:r>
              <a:rPr lang="pt-PT" sz="2200" dirty="0"/>
              <a:t>) do modelo:</a:t>
            </a:r>
          </a:p>
          <a:p>
            <a:pPr lvl="2">
              <a:buClr>
                <a:srgbClr val="C00000"/>
              </a:buClr>
            </a:pPr>
            <a:r>
              <a:rPr lang="pt-PT" b="1" dirty="0"/>
              <a:t>IG </a:t>
            </a:r>
            <a:r>
              <a:rPr lang="pt-PT" dirty="0"/>
              <a:t>– investimento público / </a:t>
            </a:r>
            <a:r>
              <a:rPr lang="pt-PT" b="1" dirty="0"/>
              <a:t>TCOST</a:t>
            </a:r>
            <a:r>
              <a:rPr lang="pt-PT" dirty="0"/>
              <a:t> – custos de transporte;</a:t>
            </a:r>
          </a:p>
          <a:p>
            <a:pPr lvl="2">
              <a:buClr>
                <a:srgbClr val="C00000"/>
              </a:buClr>
            </a:pPr>
            <a:r>
              <a:rPr lang="pt-PT" b="1" dirty="0"/>
              <a:t>G</a:t>
            </a:r>
            <a:r>
              <a:rPr lang="pt-PT" dirty="0"/>
              <a:t> – consumo público;</a:t>
            </a:r>
          </a:p>
          <a:p>
            <a:pPr lvl="2">
              <a:buClr>
                <a:srgbClr val="C00000"/>
              </a:buClr>
            </a:pPr>
            <a:r>
              <a:rPr lang="pt-PT" b="1" dirty="0"/>
              <a:t>TRAIN/TRAINH </a:t>
            </a:r>
            <a:r>
              <a:rPr lang="pt-PT" dirty="0"/>
              <a:t>– eficiência do capital humano (todos os níveis/</a:t>
            </a:r>
            <a:r>
              <a:rPr lang="pt-PT" i="1" dirty="0" err="1"/>
              <a:t>high-skill</a:t>
            </a:r>
            <a:r>
              <a:rPr lang="pt-PT" dirty="0"/>
              <a:t>);</a:t>
            </a:r>
          </a:p>
          <a:p>
            <a:pPr lvl="2">
              <a:buClr>
                <a:srgbClr val="C00000"/>
              </a:buClr>
            </a:pPr>
            <a:r>
              <a:rPr lang="pt-PT" b="1" dirty="0"/>
              <a:t>RPREMA </a:t>
            </a:r>
            <a:r>
              <a:rPr lang="pt-PT" dirty="0"/>
              <a:t>– custo do capital intangível (prémio de risco);</a:t>
            </a:r>
          </a:p>
          <a:p>
            <a:pPr lvl="2">
              <a:buClr>
                <a:srgbClr val="C00000"/>
              </a:buClr>
            </a:pPr>
            <a:r>
              <a:rPr lang="pt-PT" b="1" dirty="0"/>
              <a:t>RPREMK </a:t>
            </a:r>
            <a:r>
              <a:rPr lang="pt-PT" dirty="0"/>
              <a:t>– custo do capital tangível (prémio de risco);</a:t>
            </a:r>
          </a:p>
          <a:p>
            <a:pPr lvl="2">
              <a:buClr>
                <a:srgbClr val="C00000"/>
              </a:buClr>
            </a:pPr>
            <a:r>
              <a:rPr lang="pt-PT" b="1" dirty="0"/>
              <a:t>FCY</a:t>
            </a:r>
            <a:r>
              <a:rPr lang="pt-PT" dirty="0"/>
              <a:t> – custos fixos das empresas produtoras de bens finais.</a:t>
            </a:r>
          </a:p>
        </p:txBody>
      </p:sp>
    </p:spTree>
    <p:extLst>
      <p:ext uri="{BB962C8B-B14F-4D97-AF65-F5344CB8AC3E}">
        <p14:creationId xmlns:p14="http://schemas.microsoft.com/office/powerpoint/2010/main" val="9869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6F01-B203-1A66-643E-868EFBED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3. Metodologia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E9EBC-2F48-7CC5-0FAC-0F2DD93F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25" y="1690689"/>
            <a:ext cx="10515600" cy="320788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pt-PT" b="1" dirty="0"/>
              <a:t>Modelos macroeconómicos dinâmicos de equilíbrio geral com fundamentação microeconómica</a:t>
            </a:r>
            <a:r>
              <a:rPr lang="pt-PT" dirty="0"/>
              <a:t>, específicos para cada QA:</a:t>
            </a:r>
          </a:p>
          <a:p>
            <a:pPr lvl="1">
              <a:lnSpc>
                <a:spcPct val="120000"/>
              </a:lnSpc>
            </a:pPr>
            <a:r>
              <a:rPr lang="pt-PT" b="1" dirty="0"/>
              <a:t>QA1 </a:t>
            </a:r>
            <a:r>
              <a:rPr lang="pt-PT" dirty="0"/>
              <a:t>→ modelo </a:t>
            </a:r>
            <a:r>
              <a:rPr lang="pt-PT" b="1" dirty="0"/>
              <a:t>QUEST III (Comissão Europeia)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sz="2400" dirty="0"/>
              <a:t> modelo macroeconómico dinâmico estocástico de equilíbrio geral (DSGE) Novo-</a:t>
            </a:r>
            <a:r>
              <a:rPr lang="pt-PT" sz="2400" dirty="0" err="1"/>
              <a:t>Keynesiano</a:t>
            </a:r>
            <a:r>
              <a:rPr lang="pt-PT" sz="24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pt-PT" b="1" dirty="0"/>
              <a:t>QA2</a:t>
            </a:r>
            <a:r>
              <a:rPr lang="pt-PT" dirty="0"/>
              <a:t> → modelo </a:t>
            </a:r>
            <a:r>
              <a:rPr lang="pt-PT" b="1" dirty="0"/>
              <a:t>RHOMOLO (Comissão Europeia)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PT" sz="2400" dirty="0"/>
              <a:t> modelo macroeconómico CGE (</a:t>
            </a:r>
            <a:r>
              <a:rPr lang="pt-PT" sz="2400" i="1" dirty="0" err="1"/>
              <a:t>Computable</a:t>
            </a:r>
            <a:r>
              <a:rPr lang="pt-PT" sz="2400" i="1" dirty="0"/>
              <a:t> General </a:t>
            </a:r>
            <a:r>
              <a:rPr lang="pt-PT" sz="2400" i="1" dirty="0" err="1"/>
              <a:t>Equilibrium</a:t>
            </a:r>
            <a:r>
              <a:rPr lang="pt-PT" sz="2400" dirty="0"/>
              <a:t>) espacial, focado nas regiões NUTS II da União Europeia.</a:t>
            </a:r>
          </a:p>
        </p:txBody>
      </p:sp>
    </p:spTree>
    <p:extLst>
      <p:ext uri="{BB962C8B-B14F-4D97-AF65-F5344CB8AC3E}">
        <p14:creationId xmlns:p14="http://schemas.microsoft.com/office/powerpoint/2010/main" val="407118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647C-38B4-AF06-B36E-56B8044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4. Análise descritiva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F1596-30EF-FDB8-953A-0B440CE56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339" y="1262976"/>
            <a:ext cx="82488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en-US" sz="2000" b="1" dirty="0" bmk="_Toc68091432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9: </a:t>
            </a:r>
            <a:r>
              <a:rPr lang="pt-PT" altLang="en-US" sz="2000" b="1" dirty="0" bmk="_Toc68091432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Portugal 2020 </a:t>
            </a:r>
            <a:r>
              <a:rPr lang="pt-PT" altLang="en-US" sz="2000" b="1" dirty="0" bmk="_Toc68091432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t-PT" altLang="en-US" sz="2000" b="1" dirty="0" bmk="_Toc68091432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Despesa pública executada/projetada por fundo comunitário, </a:t>
            </a:r>
            <a:r>
              <a:rPr lang="pt-PT" altLang="en-US" sz="2000" b="1" dirty="0" bmk="_Toc68091432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2015-2023 (valores anuais)</a:t>
            </a:r>
            <a:r>
              <a:rPr lang="pt-PT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en-US" sz="2000" dirty="0"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3DDB90-BCE5-C068-BDF4-212C10D676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2003483"/>
            <a:ext cx="6762260" cy="4489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08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EA40-0F48-CB38-3388-FFBBDF2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4. Análise descritiva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A5506-168E-8296-D969-829EB9C9F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061" y="1235368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latin typeface="Calibri" panose="020F0502020204030204" pitchFamily="34" charset="0"/>
              </a:rPr>
              <a:t>Figura 13: Portugal 2020 - Despesa pública executada/projetada por regiões NUTS II e grupo de intervenção, 2015-2023 (valor acumulado)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1C3E9A-B834-BD2C-7E42-AD34A3190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854" y="2087377"/>
            <a:ext cx="391224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</a:rPr>
              <a:t>As regiões </a:t>
            </a:r>
            <a:r>
              <a:rPr lang="pt-PT" b="1" dirty="0">
                <a:latin typeface="Calibri" panose="020F0502020204030204" pitchFamily="34" charset="0"/>
              </a:rPr>
              <a:t>Norte</a:t>
            </a:r>
            <a:r>
              <a:rPr lang="pt-PT" dirty="0">
                <a:latin typeface="Calibri" panose="020F0502020204030204" pitchFamily="34" charset="0"/>
              </a:rPr>
              <a:t> e </a:t>
            </a:r>
            <a:r>
              <a:rPr lang="pt-PT" b="1" dirty="0">
                <a:latin typeface="Calibri" panose="020F0502020204030204" pitchFamily="34" charset="0"/>
              </a:rPr>
              <a:t>Centro</a:t>
            </a:r>
            <a:r>
              <a:rPr lang="pt-PT" dirty="0">
                <a:latin typeface="Calibri" panose="020F0502020204030204" pitchFamily="34" charset="0"/>
              </a:rPr>
              <a:t> captam a maior parte do financiamento público (</a:t>
            </a:r>
            <a:r>
              <a:rPr lang="pt-PT" b="1" dirty="0">
                <a:latin typeface="Calibri" panose="020F0502020204030204" pitchFamily="34" charset="0"/>
              </a:rPr>
              <a:t>37,9% e 26,6%</a:t>
            </a:r>
            <a:r>
              <a:rPr lang="pt-PT" dirty="0">
                <a:latin typeface="Calibri" panose="020F0502020204030204" pitchFamily="34" charset="0"/>
              </a:rPr>
              <a:t>, respetivamente), mas, em termos de financiamento público per capita, a </a:t>
            </a:r>
            <a:r>
              <a:rPr lang="pt-PT" b="1" dirty="0">
                <a:latin typeface="Calibri" panose="020F0502020204030204" pitchFamily="34" charset="0"/>
              </a:rPr>
              <a:t>RAA</a:t>
            </a:r>
            <a:r>
              <a:rPr lang="pt-PT" dirty="0">
                <a:latin typeface="Calibri" panose="020F0502020204030204" pitchFamily="34" charset="0"/>
              </a:rPr>
              <a:t> apresenta o valor mais elevado.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regiões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dominadas pelos grupos de intervenção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Humano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(HC) e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Ajuda ao Setor Empresarial Privado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(AIS).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restantes regiões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grupo de intervenção com maior importância relativa é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Infraestruturas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(INFR).</a:t>
            </a:r>
            <a:endParaRPr lang="pt-PT" altLang="en-US" dirty="0"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D6385E-AD2D-0BDE-8577-EB69107925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36" y="2132855"/>
            <a:ext cx="6281599" cy="4360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27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030C-C6B5-1264-3586-3439E836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5. Impacto do Portugal 2020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B973-0DC0-9CE9-A9F9-7354E93C6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25" y="1825625"/>
            <a:ext cx="10515600" cy="28416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t-PT" sz="2600" b="1" dirty="0"/>
              <a:t>Avaliação do impacto dos FEEI </a:t>
            </a:r>
            <a:r>
              <a:rPr lang="pt-PT" sz="2600" dirty="0"/>
              <a:t>(FC, FEADER, FEAMP, FEDER, FSE) no âmbito do Portugal 2020 sobre os principais </a:t>
            </a:r>
            <a:r>
              <a:rPr lang="pt-PT" sz="2600" b="1" dirty="0"/>
              <a:t>agregados macroeconómicos</a:t>
            </a:r>
            <a:r>
              <a:rPr lang="pt-PT" sz="2600" dirty="0"/>
              <a:t>, dando resposta às Questões de Avaliação:</a:t>
            </a:r>
          </a:p>
          <a:p>
            <a:pPr lvl="1">
              <a:lnSpc>
                <a:spcPct val="100000"/>
              </a:lnSpc>
            </a:pPr>
            <a:r>
              <a:rPr lang="pt-PT" sz="2200" b="1" dirty="0"/>
              <a:t>QA2</a:t>
            </a:r>
            <a:r>
              <a:rPr lang="pt-PT" sz="2200" dirty="0"/>
              <a:t> → impacto dos FEEI ao nível das </a:t>
            </a:r>
            <a:r>
              <a:rPr lang="pt-PT" sz="2200" b="1" dirty="0"/>
              <a:t>regiões NUTS II: </a:t>
            </a:r>
            <a:r>
              <a:rPr lang="pt-PT" sz="2200" dirty="0"/>
              <a:t>análise dos resultados da simulação do modelo </a:t>
            </a:r>
            <a:r>
              <a:rPr lang="pt-PT" sz="2200" b="1" dirty="0"/>
              <a:t>RHOMOLO.</a:t>
            </a:r>
          </a:p>
        </p:txBody>
      </p:sp>
    </p:spTree>
    <p:extLst>
      <p:ext uri="{BB962C8B-B14F-4D97-AF65-F5344CB8AC3E}">
        <p14:creationId xmlns:p14="http://schemas.microsoft.com/office/powerpoint/2010/main" val="581254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5F34874E26834885CE58FC991FF51F" ma:contentTypeVersion="15" ma:contentTypeDescription="Criar um novo documento." ma:contentTypeScope="" ma:versionID="36cbc93e1f58ebd6d866a0b5cd0c7545">
  <xsd:schema xmlns:xsd="http://www.w3.org/2001/XMLSchema" xmlns:xs="http://www.w3.org/2001/XMLSchema" xmlns:p="http://schemas.microsoft.com/office/2006/metadata/properties" xmlns:ns2="55a56a7f-139e-4d0b-82f5-06540710e0fd" xmlns:ns3="f0a467c2-bcca-4c7b-9c11-a87798237622" targetNamespace="http://schemas.microsoft.com/office/2006/metadata/properties" ma:root="true" ma:fieldsID="16e473b2e981476ca77bfbc7bef941b6" ns2:_="" ns3:_="">
    <xsd:import namespace="55a56a7f-139e-4d0b-82f5-06540710e0fd"/>
    <xsd:import namespace="f0a467c2-bcca-4c7b-9c11-a87798237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56a7f-139e-4d0b-82f5-06540710e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m" ma:readOnly="false" ma:fieldId="{5cf76f15-5ced-4ddc-b409-7134ff3c332f}" ma:taxonomyMulti="true" ma:sspId="b238f34b-717f-463e-ba0f-b960e8785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467c2-bcca-4c7b-9c11-a8779823762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883a5b2-8b79-4f87-8546-b647abab8b2b}" ma:internalName="TaxCatchAll" ma:showField="CatchAllData" ma:web="f0a467c2-bcca-4c7b-9c11-a877982376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267E90-ED0B-4066-BEDE-BF71056A0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56a7f-139e-4d0b-82f5-06540710e0fd"/>
    <ds:schemaRef ds:uri="f0a467c2-bcca-4c7b-9c11-a87798237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8CB674-D02B-43BC-A78F-BDC67A98E6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1827</Words>
  <Application>Microsoft Office PowerPoint</Application>
  <PresentationFormat>Ecrã Panorâmico</PresentationFormat>
  <Paragraphs>92</Paragraphs>
  <Slides>17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1. Introdução</vt:lpstr>
      <vt:lpstr>2. Objetivos e Questões de Avaliação</vt:lpstr>
      <vt:lpstr>3. Metodologia</vt:lpstr>
      <vt:lpstr>3. Metodologia</vt:lpstr>
      <vt:lpstr>3. Metodologia</vt:lpstr>
      <vt:lpstr>4. Análise descritiva</vt:lpstr>
      <vt:lpstr>4. Análise descritiva</vt:lpstr>
      <vt:lpstr>5. Impacto do Portugal 2020</vt:lpstr>
      <vt:lpstr>Impacto a nível regional</vt:lpstr>
      <vt:lpstr>Impacto a nível regional</vt:lpstr>
      <vt:lpstr>Impacto a nível regional</vt:lpstr>
      <vt:lpstr>Impacto a nível regional</vt:lpstr>
      <vt:lpstr>Apresentação do PowerPoint</vt:lpstr>
      <vt:lpstr>Apêndice</vt:lpstr>
      <vt:lpstr>Apêndice - Metodologia</vt:lpstr>
      <vt:lpstr>Apêndice - Metodologia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trentoangelica98@gmail.com</dc:creator>
  <cp:lastModifiedBy>Pedro Mazeda Gil</cp:lastModifiedBy>
  <cp:revision>7</cp:revision>
  <dcterms:created xsi:type="dcterms:W3CDTF">2023-04-06T11:24:24Z</dcterms:created>
  <dcterms:modified xsi:type="dcterms:W3CDTF">2023-04-13T19:28:33Z</dcterms:modified>
</cp:coreProperties>
</file>