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4"/>
  </p:normalViewPr>
  <p:slideViewPr>
    <p:cSldViewPr snapToGrid="0" snapToObject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2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4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9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0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4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7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1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674BD-3824-B54E-9AF7-EE19BB79BFF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2542-D1AA-D349-A186-9F7D632C4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9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45" y="1329453"/>
            <a:ext cx="7787235" cy="52557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395" y="1329453"/>
            <a:ext cx="7881937" cy="21894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09" y="5439079"/>
            <a:ext cx="2743200" cy="952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810" y="325006"/>
            <a:ext cx="10231430" cy="100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89" y="1602259"/>
            <a:ext cx="7787235" cy="5255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09" y="5439079"/>
            <a:ext cx="2743200" cy="952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810" y="325006"/>
            <a:ext cx="10231430" cy="10044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1754" y="1403287"/>
            <a:ext cx="76411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OPENING OF THE ESF+ TO THE FUTURE BY INVESTING IN YOUNG PEOPLE </a:t>
            </a:r>
            <a:endParaRPr lang="ro-RO" sz="2800" b="1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Investing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in youth employment – a strategic priority for the ESF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+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Promoting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youth entrepreneurship and financial instruments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opportunities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/>
            <a:endParaRPr lang="ro-RO" sz="2800" b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/>
            <a:endParaRPr lang="ro-RO" sz="2800" b="1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/>
            <a:endParaRPr lang="ro-RO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45" y="1329453"/>
            <a:ext cx="7787235" cy="5255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09" y="5439079"/>
            <a:ext cx="2743200" cy="952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810" y="325006"/>
            <a:ext cx="10231430" cy="10044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77084" y="1365666"/>
            <a:ext cx="764112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Towards a more social Europe through an integrated approach of the social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inclusion</a:t>
            </a:r>
            <a:endParaRPr lang="ro-RO" sz="2800" b="1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Addressing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poverty and social exclusion through tools developed in local communities (CLLD); 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Promoting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 right to independent living.</a:t>
            </a:r>
          </a:p>
          <a:p>
            <a:pPr algn="ctr">
              <a:spcAft>
                <a:spcPts val="600"/>
              </a:spcAft>
            </a:pPr>
            <a:endParaRPr lang="ro-RO" sz="2800" b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/>
            <a:endParaRPr lang="ro-RO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1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Irina Nichifor</cp:lastModifiedBy>
  <cp:revision>9</cp:revision>
  <dcterms:created xsi:type="dcterms:W3CDTF">2019-04-11T05:17:19Z</dcterms:created>
  <dcterms:modified xsi:type="dcterms:W3CDTF">2019-04-11T08:42:16Z</dcterms:modified>
</cp:coreProperties>
</file>